
<file path=[Content_Types].xml><?xml version="1.0" encoding="utf-8"?>
<Types xmlns="http://schemas.openxmlformats.org/package/2006/content-types">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8"/>
  </p:notesMasterIdLst>
  <p:handoutMasterIdLst>
    <p:handoutMasterId r:id="rId10"/>
  </p:handoutMasterIdLst>
  <p:sldIdLst>
    <p:sldId id="256" r:id="rId4"/>
    <p:sldId id="267" r:id="rId5"/>
    <p:sldId id="304" r:id="rId6"/>
    <p:sldId id="282" r:id="rId7"/>
    <p:sldId id="286" r:id="rId9"/>
  </p:sldIdLst>
  <p:sldSz cx="7559675" cy="10691495"/>
  <p:notesSz cx="6858000" cy="9144000"/>
  <p:custDataLst>
    <p:tags r:id="rId15"/>
  </p:custDataLst>
  <p:defaultTextStyle>
    <a:defPPr>
      <a:defRPr lang="zh-CN"/>
    </a:defPPr>
    <a:lvl1pPr marL="0" lvl="0"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5349" userDrawn="1">
          <p15:clr>
            <a:srgbClr val="A4A3A4"/>
          </p15:clr>
        </p15:guide>
        <p15:guide id="2" pos="160" userDrawn="1">
          <p15:clr>
            <a:srgbClr val="A4A3A4"/>
          </p15:clr>
        </p15:guide>
        <p15:guide id="3" pos="437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7E38"/>
    <a:srgbClr val="07A803"/>
    <a:srgbClr val="00C654"/>
    <a:srgbClr val="80C5FF"/>
    <a:srgbClr val="4EA9EE"/>
    <a:srgbClr val="000000"/>
    <a:srgbClr val="EEAE4E"/>
    <a:srgbClr val="E8E8F7"/>
    <a:srgbClr val="333399"/>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9" d="100"/>
          <a:sy n="69" d="100"/>
        </p:scale>
        <p:origin x="-138" y="-102"/>
      </p:cViewPr>
      <p:guideLst>
        <p:guide orient="horz" pos="5349"/>
        <p:guide pos="160"/>
        <p:guide pos="4376"/>
      </p:guideLst>
    </p:cSldViewPr>
  </p:slide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notesMaster" Target="notesMasters/notesMaster1.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5" Type="http://schemas.openxmlformats.org/officeDocument/2006/relationships/tags" Target="tags/tag55.xml"/><Relationship Id="rId14" Type="http://schemas.openxmlformats.org/officeDocument/2006/relationships/commentAuthors" Target="commentAuthors.xml"/><Relationship Id="rId13" Type="http://schemas.openxmlformats.org/officeDocument/2006/relationships/tableStyles" Target="tableStyles.xml"/><Relationship Id="rId12" Type="http://schemas.openxmlformats.org/officeDocument/2006/relationships/viewProps" Target="viewProps.xml"/><Relationship Id="rId11" Type="http://schemas.openxmlformats.org/officeDocument/2006/relationships/presProps" Target="presProps.xml"/><Relationship Id="rId10" Type="http://schemas.openxmlformats.org/officeDocument/2006/relationships/handoutMaster" Target="handoutMasters/handout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337955" y="1143000"/>
            <a:ext cx="2182091"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45000" y="1749851"/>
            <a:ext cx="5670000" cy="3722453"/>
          </a:xfrm>
        </p:spPr>
        <p:txBody>
          <a:bodyPr anchor="b"/>
          <a:lstStyle>
            <a:lvl1pPr algn="ctr">
              <a:defRPr sz="372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945000" y="5615855"/>
            <a:ext cx="5670000" cy="2581461"/>
          </a:xfrm>
        </p:spPr>
        <p:txBody>
          <a:bodyPr/>
          <a:lstStyle>
            <a:lvl1pPr marL="0" indent="0" algn="ctr">
              <a:buNone/>
              <a:defRPr sz="1490"/>
            </a:lvl1pPr>
            <a:lvl2pPr marL="283210" indent="0" algn="ctr">
              <a:buNone/>
              <a:defRPr sz="1240"/>
            </a:lvl2pPr>
            <a:lvl3pPr marL="567055" indent="0" algn="ctr">
              <a:buNone/>
              <a:defRPr sz="1120"/>
            </a:lvl3pPr>
            <a:lvl4pPr marL="850265" indent="0" algn="ctr">
              <a:buNone/>
              <a:defRPr sz="990"/>
            </a:lvl4pPr>
            <a:lvl5pPr marL="1134110" indent="0" algn="ctr">
              <a:buNone/>
              <a:defRPr sz="990"/>
            </a:lvl5pPr>
            <a:lvl6pPr marL="1417320" indent="0" algn="ctr">
              <a:buNone/>
              <a:defRPr sz="990"/>
            </a:lvl6pPr>
            <a:lvl7pPr marL="1701165" indent="0" algn="ctr">
              <a:buNone/>
              <a:defRPr sz="990"/>
            </a:lvl7pPr>
            <a:lvl8pPr marL="1984375" indent="0" algn="ctr">
              <a:buNone/>
              <a:defRPr sz="990"/>
            </a:lvl8pPr>
            <a:lvl9pPr marL="2268220" indent="0" algn="ctr">
              <a:buNone/>
              <a:defRPr sz="99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81000" y="428182"/>
            <a:ext cx="1701000" cy="91229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78000" y="428182"/>
            <a:ext cx="5004391" cy="91229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45000" y="1749851"/>
            <a:ext cx="5670000" cy="3722453"/>
          </a:xfrm>
        </p:spPr>
        <p:txBody>
          <a:bodyPr anchor="b"/>
          <a:lstStyle>
            <a:lvl1pPr algn="ctr">
              <a:defRPr sz="372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945000" y="5615855"/>
            <a:ext cx="5670000" cy="2581461"/>
          </a:xfrm>
        </p:spPr>
        <p:txBody>
          <a:bodyPr/>
          <a:lstStyle>
            <a:lvl1pPr marL="0" indent="0" algn="ctr">
              <a:buNone/>
              <a:defRPr sz="1490"/>
            </a:lvl1pPr>
            <a:lvl2pPr marL="283210" indent="0" algn="ctr">
              <a:buNone/>
              <a:defRPr sz="1240"/>
            </a:lvl2pPr>
            <a:lvl3pPr marL="567055" indent="0" algn="ctr">
              <a:buNone/>
              <a:defRPr sz="1120"/>
            </a:lvl3pPr>
            <a:lvl4pPr marL="850265" indent="0" algn="ctr">
              <a:buNone/>
              <a:defRPr sz="990"/>
            </a:lvl4pPr>
            <a:lvl5pPr marL="1134110" indent="0" algn="ctr">
              <a:buNone/>
              <a:defRPr sz="990"/>
            </a:lvl5pPr>
            <a:lvl6pPr marL="1417320" indent="0" algn="ctr">
              <a:buNone/>
              <a:defRPr sz="990"/>
            </a:lvl6pPr>
            <a:lvl7pPr marL="1701165" indent="0" algn="ctr">
              <a:buNone/>
              <a:defRPr sz="990"/>
            </a:lvl7pPr>
            <a:lvl8pPr marL="1984375" indent="0" algn="ctr">
              <a:buNone/>
              <a:defRPr sz="990"/>
            </a:lvl8pPr>
            <a:lvl9pPr marL="2268220" indent="0" algn="ctr">
              <a:buNone/>
              <a:defRPr sz="99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15812" y="2665613"/>
            <a:ext cx="6520500" cy="4447637"/>
          </a:xfrm>
        </p:spPr>
        <p:txBody>
          <a:bodyPr anchor="b"/>
          <a:lstStyle>
            <a:lvl1pPr>
              <a:defRPr sz="372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15812" y="7155327"/>
            <a:ext cx="6520500" cy="2338907"/>
          </a:xfrm>
        </p:spPr>
        <p:txBody>
          <a:bodyPr/>
          <a:lstStyle>
            <a:lvl1pPr marL="0" indent="0">
              <a:buNone/>
              <a:defRPr sz="1490">
                <a:solidFill>
                  <a:schemeClr val="tx1">
                    <a:tint val="75000"/>
                  </a:schemeClr>
                </a:solidFill>
              </a:defRPr>
            </a:lvl1pPr>
            <a:lvl2pPr marL="283210" indent="0">
              <a:buNone/>
              <a:defRPr sz="1240">
                <a:solidFill>
                  <a:schemeClr val="tx1">
                    <a:tint val="75000"/>
                  </a:schemeClr>
                </a:solidFill>
              </a:defRPr>
            </a:lvl2pPr>
            <a:lvl3pPr marL="567055" indent="0">
              <a:buNone/>
              <a:defRPr sz="1120">
                <a:solidFill>
                  <a:schemeClr val="tx1">
                    <a:tint val="75000"/>
                  </a:schemeClr>
                </a:solidFill>
              </a:defRPr>
            </a:lvl3pPr>
            <a:lvl4pPr marL="850265" indent="0">
              <a:buNone/>
              <a:defRPr sz="990">
                <a:solidFill>
                  <a:schemeClr val="tx1">
                    <a:tint val="75000"/>
                  </a:schemeClr>
                </a:solidFill>
              </a:defRPr>
            </a:lvl4pPr>
            <a:lvl5pPr marL="1134110" indent="0">
              <a:buNone/>
              <a:defRPr sz="990">
                <a:solidFill>
                  <a:schemeClr val="tx1">
                    <a:tint val="75000"/>
                  </a:schemeClr>
                </a:solidFill>
              </a:defRPr>
            </a:lvl5pPr>
            <a:lvl6pPr marL="1417320" indent="0">
              <a:buNone/>
              <a:defRPr sz="990">
                <a:solidFill>
                  <a:schemeClr val="tx1">
                    <a:tint val="75000"/>
                  </a:schemeClr>
                </a:solidFill>
              </a:defRPr>
            </a:lvl6pPr>
            <a:lvl7pPr marL="1701165" indent="0">
              <a:buNone/>
              <a:defRPr sz="990">
                <a:solidFill>
                  <a:schemeClr val="tx1">
                    <a:tint val="75000"/>
                  </a:schemeClr>
                </a:solidFill>
              </a:defRPr>
            </a:lvl7pPr>
            <a:lvl8pPr marL="1984375" indent="0">
              <a:buNone/>
              <a:defRPr sz="990">
                <a:solidFill>
                  <a:schemeClr val="tx1">
                    <a:tint val="75000"/>
                  </a:schemeClr>
                </a:solidFill>
              </a:defRPr>
            </a:lvl8pPr>
            <a:lvl9pPr marL="2268220" indent="0">
              <a:buNone/>
              <a:defRPr sz="99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78000" y="2494835"/>
            <a:ext cx="3333960" cy="70563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3848040" y="2494835"/>
            <a:ext cx="3333960" cy="70563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0735" y="569258"/>
            <a:ext cx="6520500" cy="206665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35893" y="2772722"/>
            <a:ext cx="3022000" cy="1284542"/>
          </a:xfrm>
        </p:spPr>
        <p:txBody>
          <a:bodyPr anchor="ctr" anchorCtr="0"/>
          <a:lstStyle>
            <a:lvl1pPr marL="0" indent="0">
              <a:buNone/>
              <a:defRPr sz="1735"/>
            </a:lvl1pPr>
            <a:lvl2pPr marL="283210" indent="0">
              <a:buNone/>
              <a:defRPr sz="1490"/>
            </a:lvl2pPr>
            <a:lvl3pPr marL="567055" indent="0">
              <a:buNone/>
              <a:defRPr sz="1240"/>
            </a:lvl3pPr>
            <a:lvl4pPr marL="850265" indent="0">
              <a:buNone/>
              <a:defRPr sz="1120"/>
            </a:lvl4pPr>
            <a:lvl5pPr marL="1134110" indent="0">
              <a:buNone/>
              <a:defRPr sz="1120"/>
            </a:lvl5pPr>
            <a:lvl6pPr marL="1417320" indent="0">
              <a:buNone/>
              <a:defRPr sz="1120"/>
            </a:lvl6pPr>
            <a:lvl7pPr marL="1701165" indent="0">
              <a:buNone/>
              <a:defRPr sz="1120"/>
            </a:lvl7pPr>
            <a:lvl8pPr marL="1984375" indent="0">
              <a:buNone/>
              <a:defRPr sz="1120"/>
            </a:lvl8pPr>
            <a:lvl9pPr marL="2268220" indent="0">
              <a:buNone/>
              <a:defRPr sz="112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735893" y="4155531"/>
            <a:ext cx="3022000" cy="549463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3879794" y="2772722"/>
            <a:ext cx="3036883" cy="1284542"/>
          </a:xfrm>
        </p:spPr>
        <p:txBody>
          <a:bodyPr anchor="ctr" anchorCtr="0"/>
          <a:lstStyle>
            <a:lvl1pPr marL="0" indent="0">
              <a:buNone/>
              <a:defRPr sz="1735"/>
            </a:lvl1pPr>
            <a:lvl2pPr marL="283210" indent="0">
              <a:buNone/>
              <a:defRPr sz="1490"/>
            </a:lvl2pPr>
            <a:lvl3pPr marL="567055" indent="0">
              <a:buNone/>
              <a:defRPr sz="1240"/>
            </a:lvl3pPr>
            <a:lvl4pPr marL="850265" indent="0">
              <a:buNone/>
              <a:defRPr sz="1120"/>
            </a:lvl4pPr>
            <a:lvl5pPr marL="1134110" indent="0">
              <a:buNone/>
              <a:defRPr sz="1120"/>
            </a:lvl5pPr>
            <a:lvl6pPr marL="1417320" indent="0">
              <a:buNone/>
              <a:defRPr sz="1120"/>
            </a:lvl6pPr>
            <a:lvl7pPr marL="1701165" indent="0">
              <a:buNone/>
              <a:defRPr sz="1120"/>
            </a:lvl7pPr>
            <a:lvl8pPr marL="1984375" indent="0">
              <a:buNone/>
              <a:defRPr sz="1120"/>
            </a:lvl8pPr>
            <a:lvl9pPr marL="2268220" indent="0">
              <a:buNone/>
              <a:defRPr sz="112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3879794" y="4155531"/>
            <a:ext cx="3036883" cy="549463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0735" y="712810"/>
            <a:ext cx="2438297" cy="2494835"/>
          </a:xfrm>
        </p:spPr>
        <p:txBody>
          <a:bodyPr anchor="b"/>
          <a:lstStyle>
            <a:lvl1pPr>
              <a:defRPr sz="198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213985" y="1539472"/>
            <a:ext cx="3827250" cy="7598357"/>
          </a:xfrm>
        </p:spPr>
        <p:txBody>
          <a:bodyPr/>
          <a:lstStyle>
            <a:lvl1pPr>
              <a:defRPr sz="1985"/>
            </a:lvl1pPr>
            <a:lvl2pPr>
              <a:defRPr sz="1735"/>
            </a:lvl2pPr>
            <a:lvl3pPr>
              <a:defRPr sz="1490"/>
            </a:lvl3pPr>
            <a:lvl4pPr>
              <a:defRPr sz="1240"/>
            </a:lvl4pPr>
            <a:lvl5pPr>
              <a:defRPr sz="1240"/>
            </a:lvl5pPr>
            <a:lvl6pPr>
              <a:defRPr sz="1240"/>
            </a:lvl6pPr>
            <a:lvl7pPr>
              <a:defRPr sz="1240"/>
            </a:lvl7pPr>
            <a:lvl8pPr>
              <a:defRPr sz="1240"/>
            </a:lvl8pPr>
            <a:lvl9pPr>
              <a:defRPr sz="124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20735" y="3207645"/>
            <a:ext cx="2438297" cy="5942560"/>
          </a:xfrm>
        </p:spPr>
        <p:txBody>
          <a:bodyPr/>
          <a:lstStyle>
            <a:lvl1pPr marL="0" indent="0">
              <a:buNone/>
              <a:defRPr sz="990"/>
            </a:lvl1pPr>
            <a:lvl2pPr marL="283210" indent="0">
              <a:buNone/>
              <a:defRPr sz="870"/>
            </a:lvl2pPr>
            <a:lvl3pPr marL="567055" indent="0">
              <a:buNone/>
              <a:defRPr sz="745"/>
            </a:lvl3pPr>
            <a:lvl4pPr marL="850265" indent="0">
              <a:buNone/>
              <a:defRPr sz="625"/>
            </a:lvl4pPr>
            <a:lvl5pPr marL="1134110" indent="0">
              <a:buNone/>
              <a:defRPr sz="625"/>
            </a:lvl5pPr>
            <a:lvl6pPr marL="1417320" indent="0">
              <a:buNone/>
              <a:defRPr sz="625"/>
            </a:lvl6pPr>
            <a:lvl7pPr marL="1701165" indent="0">
              <a:buNone/>
              <a:defRPr sz="625"/>
            </a:lvl7pPr>
            <a:lvl8pPr marL="1984375" indent="0">
              <a:buNone/>
              <a:defRPr sz="625"/>
            </a:lvl8pPr>
            <a:lvl9pPr marL="2268220" indent="0">
              <a:buNone/>
              <a:defRPr sz="62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0735" y="712810"/>
            <a:ext cx="2582844" cy="2494835"/>
          </a:xfrm>
        </p:spPr>
        <p:txBody>
          <a:bodyPr anchor="b"/>
          <a:lstStyle>
            <a:lvl1pPr>
              <a:defRPr sz="198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213985" y="712812"/>
            <a:ext cx="3827250" cy="8425019"/>
          </a:xfrm>
        </p:spPr>
        <p:txBody>
          <a:bodyPr/>
          <a:lstStyle>
            <a:lvl1pPr marL="0" indent="0">
              <a:buNone/>
              <a:defRPr sz="1985"/>
            </a:lvl1pPr>
            <a:lvl2pPr marL="283210" indent="0">
              <a:buNone/>
              <a:defRPr sz="1735"/>
            </a:lvl2pPr>
            <a:lvl3pPr marL="567055" indent="0">
              <a:buNone/>
              <a:defRPr sz="1490"/>
            </a:lvl3pPr>
            <a:lvl4pPr marL="850265" indent="0">
              <a:buNone/>
              <a:defRPr sz="1240"/>
            </a:lvl4pPr>
            <a:lvl5pPr marL="1134110" indent="0">
              <a:buNone/>
              <a:defRPr sz="1240"/>
            </a:lvl5pPr>
            <a:lvl6pPr marL="1417320" indent="0">
              <a:buNone/>
              <a:defRPr sz="1240"/>
            </a:lvl6pPr>
            <a:lvl7pPr marL="1701165" indent="0">
              <a:buNone/>
              <a:defRPr sz="1240"/>
            </a:lvl7pPr>
            <a:lvl8pPr marL="1984375" indent="0">
              <a:buNone/>
              <a:defRPr sz="1240"/>
            </a:lvl8pPr>
            <a:lvl9pPr marL="2268220" indent="0">
              <a:buNone/>
              <a:defRPr sz="1240"/>
            </a:lvl9pPr>
          </a:lstStyle>
          <a:p>
            <a:endParaRPr lang="zh-CN" altLang="en-US"/>
          </a:p>
        </p:txBody>
      </p:sp>
      <p:sp>
        <p:nvSpPr>
          <p:cNvPr id="4" name="文本占位符 3"/>
          <p:cNvSpPr>
            <a:spLocks noGrp="1"/>
          </p:cNvSpPr>
          <p:nvPr>
            <p:ph type="body" sz="half" idx="2"/>
          </p:nvPr>
        </p:nvSpPr>
        <p:spPr>
          <a:xfrm>
            <a:off x="520735" y="3207645"/>
            <a:ext cx="2582844" cy="5942560"/>
          </a:xfrm>
        </p:spPr>
        <p:txBody>
          <a:bodyPr/>
          <a:lstStyle>
            <a:lvl1pPr marL="0" indent="0">
              <a:buNone/>
              <a:defRPr sz="1240"/>
            </a:lvl1pPr>
            <a:lvl2pPr marL="283210" indent="0">
              <a:buNone/>
              <a:defRPr sz="1120"/>
            </a:lvl2pPr>
            <a:lvl3pPr marL="567055" indent="0">
              <a:buNone/>
              <a:defRPr sz="990"/>
            </a:lvl3pPr>
            <a:lvl4pPr marL="850265" indent="0">
              <a:buNone/>
              <a:defRPr sz="870"/>
            </a:lvl4pPr>
            <a:lvl5pPr marL="1134110" indent="0">
              <a:buNone/>
              <a:defRPr sz="870"/>
            </a:lvl5pPr>
            <a:lvl6pPr marL="1417320" indent="0">
              <a:buNone/>
              <a:defRPr sz="870"/>
            </a:lvl6pPr>
            <a:lvl7pPr marL="1701165" indent="0">
              <a:buNone/>
              <a:defRPr sz="870"/>
            </a:lvl7pPr>
            <a:lvl8pPr marL="1984375" indent="0">
              <a:buNone/>
              <a:defRPr sz="870"/>
            </a:lvl8pPr>
            <a:lvl9pPr marL="2268220" indent="0">
              <a:buNone/>
              <a:defRPr sz="87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5481000" y="428182"/>
            <a:ext cx="1701000" cy="9122979"/>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378000" y="428182"/>
            <a:ext cx="5004391" cy="91229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515812" y="2665613"/>
            <a:ext cx="6520500" cy="4447637"/>
          </a:xfrm>
        </p:spPr>
        <p:txBody>
          <a:bodyPr anchor="b"/>
          <a:lstStyle>
            <a:lvl1pPr>
              <a:defRPr sz="372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515812" y="7155327"/>
            <a:ext cx="6520500" cy="2338907"/>
          </a:xfrm>
        </p:spPr>
        <p:txBody>
          <a:bodyPr/>
          <a:lstStyle>
            <a:lvl1pPr marL="0" indent="0">
              <a:buNone/>
              <a:defRPr sz="1490">
                <a:solidFill>
                  <a:schemeClr val="tx1">
                    <a:tint val="75000"/>
                  </a:schemeClr>
                </a:solidFill>
              </a:defRPr>
            </a:lvl1pPr>
            <a:lvl2pPr marL="283210" indent="0">
              <a:buNone/>
              <a:defRPr sz="1240">
                <a:solidFill>
                  <a:schemeClr val="tx1">
                    <a:tint val="75000"/>
                  </a:schemeClr>
                </a:solidFill>
              </a:defRPr>
            </a:lvl2pPr>
            <a:lvl3pPr marL="567055" indent="0">
              <a:buNone/>
              <a:defRPr sz="1120">
                <a:solidFill>
                  <a:schemeClr val="tx1">
                    <a:tint val="75000"/>
                  </a:schemeClr>
                </a:solidFill>
              </a:defRPr>
            </a:lvl3pPr>
            <a:lvl4pPr marL="850265" indent="0">
              <a:buNone/>
              <a:defRPr sz="990">
                <a:solidFill>
                  <a:schemeClr val="tx1">
                    <a:tint val="75000"/>
                  </a:schemeClr>
                </a:solidFill>
              </a:defRPr>
            </a:lvl4pPr>
            <a:lvl5pPr marL="1134110" indent="0">
              <a:buNone/>
              <a:defRPr sz="990">
                <a:solidFill>
                  <a:schemeClr val="tx1">
                    <a:tint val="75000"/>
                  </a:schemeClr>
                </a:solidFill>
              </a:defRPr>
            </a:lvl5pPr>
            <a:lvl6pPr marL="1417320" indent="0">
              <a:buNone/>
              <a:defRPr sz="990">
                <a:solidFill>
                  <a:schemeClr val="tx1">
                    <a:tint val="75000"/>
                  </a:schemeClr>
                </a:solidFill>
              </a:defRPr>
            </a:lvl6pPr>
            <a:lvl7pPr marL="1701165" indent="0">
              <a:buNone/>
              <a:defRPr sz="990">
                <a:solidFill>
                  <a:schemeClr val="tx1">
                    <a:tint val="75000"/>
                  </a:schemeClr>
                </a:solidFill>
              </a:defRPr>
            </a:lvl7pPr>
            <a:lvl8pPr marL="1984375" indent="0">
              <a:buNone/>
              <a:defRPr sz="990">
                <a:solidFill>
                  <a:schemeClr val="tx1">
                    <a:tint val="75000"/>
                  </a:schemeClr>
                </a:solidFill>
              </a:defRPr>
            </a:lvl8pPr>
            <a:lvl9pPr marL="2268220" indent="0">
              <a:buNone/>
              <a:defRPr sz="99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a:endParaRPr lang="zh-CN" altLang="en-US">
              <a:latin typeface="Arial" panose="020B0604020202020204" pitchFamily="34" charset="0"/>
            </a:endParaRPr>
          </a:p>
        </p:txBody>
      </p:sp>
      <p:sp>
        <p:nvSpPr>
          <p:cNvPr id="5" name="页脚占位符 4"/>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378000" y="2494835"/>
            <a:ext cx="3333960" cy="70563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3848040" y="2494835"/>
            <a:ext cx="3333960" cy="7056325"/>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520735" y="569258"/>
            <a:ext cx="6520500" cy="2066655"/>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35893" y="2772722"/>
            <a:ext cx="3022000" cy="1284542"/>
          </a:xfrm>
        </p:spPr>
        <p:txBody>
          <a:bodyPr anchor="ctr" anchorCtr="0"/>
          <a:lstStyle>
            <a:lvl1pPr marL="0" indent="0">
              <a:buNone/>
              <a:defRPr sz="1735"/>
            </a:lvl1pPr>
            <a:lvl2pPr marL="283210" indent="0">
              <a:buNone/>
              <a:defRPr sz="1490"/>
            </a:lvl2pPr>
            <a:lvl3pPr marL="567055" indent="0">
              <a:buNone/>
              <a:defRPr sz="1240"/>
            </a:lvl3pPr>
            <a:lvl4pPr marL="850265" indent="0">
              <a:buNone/>
              <a:defRPr sz="1120"/>
            </a:lvl4pPr>
            <a:lvl5pPr marL="1134110" indent="0">
              <a:buNone/>
              <a:defRPr sz="1120"/>
            </a:lvl5pPr>
            <a:lvl6pPr marL="1417320" indent="0">
              <a:buNone/>
              <a:defRPr sz="1120"/>
            </a:lvl6pPr>
            <a:lvl7pPr marL="1701165" indent="0">
              <a:buNone/>
              <a:defRPr sz="1120"/>
            </a:lvl7pPr>
            <a:lvl8pPr marL="1984375" indent="0">
              <a:buNone/>
              <a:defRPr sz="1120"/>
            </a:lvl8pPr>
            <a:lvl9pPr marL="2268220" indent="0">
              <a:buNone/>
              <a:defRPr sz="112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735893" y="4155531"/>
            <a:ext cx="3022000" cy="549463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3879794" y="2772722"/>
            <a:ext cx="3036883" cy="1284542"/>
          </a:xfrm>
        </p:spPr>
        <p:txBody>
          <a:bodyPr anchor="ctr" anchorCtr="0"/>
          <a:lstStyle>
            <a:lvl1pPr marL="0" indent="0">
              <a:buNone/>
              <a:defRPr sz="1735"/>
            </a:lvl1pPr>
            <a:lvl2pPr marL="283210" indent="0">
              <a:buNone/>
              <a:defRPr sz="1490"/>
            </a:lvl2pPr>
            <a:lvl3pPr marL="567055" indent="0">
              <a:buNone/>
              <a:defRPr sz="1240"/>
            </a:lvl3pPr>
            <a:lvl4pPr marL="850265" indent="0">
              <a:buNone/>
              <a:defRPr sz="1120"/>
            </a:lvl4pPr>
            <a:lvl5pPr marL="1134110" indent="0">
              <a:buNone/>
              <a:defRPr sz="1120"/>
            </a:lvl5pPr>
            <a:lvl6pPr marL="1417320" indent="0">
              <a:buNone/>
              <a:defRPr sz="1120"/>
            </a:lvl6pPr>
            <a:lvl7pPr marL="1701165" indent="0">
              <a:buNone/>
              <a:defRPr sz="1120"/>
            </a:lvl7pPr>
            <a:lvl8pPr marL="1984375" indent="0">
              <a:buNone/>
              <a:defRPr sz="1120"/>
            </a:lvl8pPr>
            <a:lvl9pPr marL="2268220" indent="0">
              <a:buNone/>
              <a:defRPr sz="112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3879794" y="4155531"/>
            <a:ext cx="3036883" cy="549463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a:endParaRPr lang="zh-CN" altLang="en-US">
              <a:latin typeface="Arial" panose="020B0604020202020204" pitchFamily="34" charset="0"/>
            </a:endParaRPr>
          </a:p>
        </p:txBody>
      </p:sp>
      <p:sp>
        <p:nvSpPr>
          <p:cNvPr id="8" name="页脚占位符 7"/>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a:endParaRPr lang="zh-CN" altLang="en-US">
              <a:latin typeface="Arial" panose="020B0604020202020204" pitchFamily="34" charset="0"/>
            </a:endParaRPr>
          </a:p>
        </p:txBody>
      </p:sp>
      <p:sp>
        <p:nvSpPr>
          <p:cNvPr id="4" name="页脚占位符 3"/>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a:endParaRPr lang="zh-CN" altLang="en-US">
              <a:latin typeface="Arial" panose="020B0604020202020204" pitchFamily="34" charset="0"/>
            </a:endParaRPr>
          </a:p>
        </p:txBody>
      </p:sp>
      <p:sp>
        <p:nvSpPr>
          <p:cNvPr id="3" name="页脚占位符 2"/>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0735" y="712810"/>
            <a:ext cx="2438297" cy="2494835"/>
          </a:xfrm>
        </p:spPr>
        <p:txBody>
          <a:bodyPr anchor="b"/>
          <a:lstStyle>
            <a:lvl1pPr>
              <a:defRPr sz="1985"/>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213985" y="1539472"/>
            <a:ext cx="3827250" cy="7598357"/>
          </a:xfrm>
        </p:spPr>
        <p:txBody>
          <a:bodyPr/>
          <a:lstStyle>
            <a:lvl1pPr>
              <a:defRPr sz="1985"/>
            </a:lvl1pPr>
            <a:lvl2pPr>
              <a:defRPr sz="1735"/>
            </a:lvl2pPr>
            <a:lvl3pPr>
              <a:defRPr sz="1490"/>
            </a:lvl3pPr>
            <a:lvl4pPr>
              <a:defRPr sz="1240"/>
            </a:lvl4pPr>
            <a:lvl5pPr>
              <a:defRPr sz="1240"/>
            </a:lvl5pPr>
            <a:lvl6pPr>
              <a:defRPr sz="1240"/>
            </a:lvl6pPr>
            <a:lvl7pPr>
              <a:defRPr sz="1240"/>
            </a:lvl7pPr>
            <a:lvl8pPr>
              <a:defRPr sz="1240"/>
            </a:lvl8pPr>
            <a:lvl9pPr>
              <a:defRPr sz="124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520735" y="3207645"/>
            <a:ext cx="2438297" cy="5942560"/>
          </a:xfrm>
        </p:spPr>
        <p:txBody>
          <a:bodyPr/>
          <a:lstStyle>
            <a:lvl1pPr marL="0" indent="0">
              <a:buNone/>
              <a:defRPr sz="990"/>
            </a:lvl1pPr>
            <a:lvl2pPr marL="283210" indent="0">
              <a:buNone/>
              <a:defRPr sz="870"/>
            </a:lvl2pPr>
            <a:lvl3pPr marL="567055" indent="0">
              <a:buNone/>
              <a:defRPr sz="745"/>
            </a:lvl3pPr>
            <a:lvl4pPr marL="850265" indent="0">
              <a:buNone/>
              <a:defRPr sz="625"/>
            </a:lvl4pPr>
            <a:lvl5pPr marL="1134110" indent="0">
              <a:buNone/>
              <a:defRPr sz="625"/>
            </a:lvl5pPr>
            <a:lvl6pPr marL="1417320" indent="0">
              <a:buNone/>
              <a:defRPr sz="625"/>
            </a:lvl6pPr>
            <a:lvl7pPr marL="1701165" indent="0">
              <a:buNone/>
              <a:defRPr sz="625"/>
            </a:lvl7pPr>
            <a:lvl8pPr marL="1984375" indent="0">
              <a:buNone/>
              <a:defRPr sz="625"/>
            </a:lvl8pPr>
            <a:lvl9pPr marL="2268220" indent="0">
              <a:buNone/>
              <a:defRPr sz="625"/>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20735" y="712810"/>
            <a:ext cx="2582844" cy="2494835"/>
          </a:xfrm>
        </p:spPr>
        <p:txBody>
          <a:bodyPr anchor="b"/>
          <a:lstStyle>
            <a:lvl1pPr>
              <a:defRPr sz="1985"/>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213985" y="712812"/>
            <a:ext cx="3827250" cy="8425019"/>
          </a:xfrm>
        </p:spPr>
        <p:txBody>
          <a:bodyPr/>
          <a:lstStyle>
            <a:lvl1pPr marL="0" indent="0">
              <a:buNone/>
              <a:defRPr sz="1985"/>
            </a:lvl1pPr>
            <a:lvl2pPr marL="283210" indent="0">
              <a:buNone/>
              <a:defRPr sz="1735"/>
            </a:lvl2pPr>
            <a:lvl3pPr marL="567055" indent="0">
              <a:buNone/>
              <a:defRPr sz="1490"/>
            </a:lvl3pPr>
            <a:lvl4pPr marL="850265" indent="0">
              <a:buNone/>
              <a:defRPr sz="1240"/>
            </a:lvl4pPr>
            <a:lvl5pPr marL="1134110" indent="0">
              <a:buNone/>
              <a:defRPr sz="1240"/>
            </a:lvl5pPr>
            <a:lvl6pPr marL="1417320" indent="0">
              <a:buNone/>
              <a:defRPr sz="1240"/>
            </a:lvl6pPr>
            <a:lvl7pPr marL="1701165" indent="0">
              <a:buNone/>
              <a:defRPr sz="1240"/>
            </a:lvl7pPr>
            <a:lvl8pPr marL="1984375" indent="0">
              <a:buNone/>
              <a:defRPr sz="1240"/>
            </a:lvl8pPr>
            <a:lvl9pPr marL="2268220" indent="0">
              <a:buNone/>
              <a:defRPr sz="1240"/>
            </a:lvl9pPr>
          </a:lstStyle>
          <a:p>
            <a:endParaRPr lang="zh-CN" altLang="en-US"/>
          </a:p>
        </p:txBody>
      </p:sp>
      <p:sp>
        <p:nvSpPr>
          <p:cNvPr id="4" name="文本占位符 3"/>
          <p:cNvSpPr>
            <a:spLocks noGrp="1"/>
          </p:cNvSpPr>
          <p:nvPr>
            <p:ph type="body" sz="half" idx="2"/>
          </p:nvPr>
        </p:nvSpPr>
        <p:spPr>
          <a:xfrm>
            <a:off x="520735" y="3207645"/>
            <a:ext cx="2582844" cy="5942560"/>
          </a:xfrm>
        </p:spPr>
        <p:txBody>
          <a:bodyPr/>
          <a:lstStyle>
            <a:lvl1pPr marL="0" indent="0">
              <a:buNone/>
              <a:defRPr sz="1240"/>
            </a:lvl1pPr>
            <a:lvl2pPr marL="283210" indent="0">
              <a:buNone/>
              <a:defRPr sz="1120"/>
            </a:lvl2pPr>
            <a:lvl3pPr marL="567055" indent="0">
              <a:buNone/>
              <a:defRPr sz="990"/>
            </a:lvl3pPr>
            <a:lvl4pPr marL="850265" indent="0">
              <a:buNone/>
              <a:defRPr sz="870"/>
            </a:lvl4pPr>
            <a:lvl5pPr marL="1134110" indent="0">
              <a:buNone/>
              <a:defRPr sz="870"/>
            </a:lvl5pPr>
            <a:lvl6pPr marL="1417320" indent="0">
              <a:buNone/>
              <a:defRPr sz="870"/>
            </a:lvl6pPr>
            <a:lvl7pPr marL="1701165" indent="0">
              <a:buNone/>
              <a:defRPr sz="870"/>
            </a:lvl7pPr>
            <a:lvl8pPr marL="1984375" indent="0">
              <a:buNone/>
              <a:defRPr sz="870"/>
            </a:lvl8pPr>
            <a:lvl9pPr marL="2268220" indent="0">
              <a:buNone/>
              <a:defRPr sz="87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a:endParaRPr lang="zh-CN" altLang="en-US">
              <a:latin typeface="Arial" panose="020B0604020202020204" pitchFamily="34" charset="0"/>
            </a:endParaRPr>
          </a:p>
        </p:txBody>
      </p:sp>
      <p:sp>
        <p:nvSpPr>
          <p:cNvPr id="6" name="页脚占位符 5"/>
          <p:cNvSpPr>
            <a:spLocks noGrp="1"/>
          </p:cNvSpPr>
          <p:nvPr>
            <p:ph type="ftr" sz="quarter" idx="11"/>
          </p:nvPr>
        </p:nvSpPr>
        <p:spPr/>
        <p:txBody>
          <a:bodyPr/>
          <a:lstStyle/>
          <a:p>
            <a:pPr lvl="0"/>
            <a:endParaRPr lang="zh-CN" altLang="en-US">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378000" y="428182"/>
            <a:ext cx="6804000" cy="1782025"/>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378000" y="2494835"/>
            <a:ext cx="6804000" cy="705632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378000" y="9736788"/>
            <a:ext cx="1764000" cy="742510"/>
          </a:xfrm>
          <a:prstGeom prst="rect">
            <a:avLst/>
          </a:prstGeom>
          <a:noFill/>
          <a:ln w="9525">
            <a:noFill/>
          </a:ln>
        </p:spPr>
        <p:txBody>
          <a:bodyPr/>
          <a:lstStyle>
            <a:lvl1pPr>
              <a:defRPr sz="1155"/>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2583000" y="9736788"/>
            <a:ext cx="2394000" cy="742510"/>
          </a:xfrm>
          <a:prstGeom prst="rect">
            <a:avLst/>
          </a:prstGeom>
          <a:noFill/>
          <a:ln w="9525">
            <a:noFill/>
          </a:ln>
        </p:spPr>
        <p:txBody>
          <a:bodyPr/>
          <a:lstStyle>
            <a:lvl1pPr algn="ctr">
              <a:defRPr sz="1155"/>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5418000" y="9736788"/>
            <a:ext cx="1764000" cy="742510"/>
          </a:xfrm>
          <a:prstGeom prst="rect">
            <a:avLst/>
          </a:prstGeom>
          <a:noFill/>
          <a:ln w="9525">
            <a:noFill/>
          </a:ln>
        </p:spPr>
        <p:txBody>
          <a:bodyPr/>
          <a:lstStyle>
            <a:lvl1pPr algn="r">
              <a:defRPr sz="1155"/>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marL="0" lvl="0" indent="0" algn="ctr" defTabSz="756285" eaLnBrk="1" fontAlgn="base" latinLnBrk="0" hangingPunct="1">
        <a:lnSpc>
          <a:spcPct val="100000"/>
        </a:lnSpc>
        <a:spcBef>
          <a:spcPct val="0"/>
        </a:spcBef>
        <a:spcAft>
          <a:spcPct val="0"/>
        </a:spcAft>
        <a:buNone/>
        <a:defRPr sz="3640" b="0" i="0" u="none" kern="1200" baseline="0">
          <a:solidFill>
            <a:schemeClr val="tx2"/>
          </a:solidFill>
          <a:latin typeface="+mj-lt"/>
          <a:ea typeface="+mj-ea"/>
          <a:cs typeface="+mj-cs"/>
        </a:defRPr>
      </a:lvl1pPr>
    </p:titleStyle>
    <p:bodyStyle>
      <a:lvl1pPr marL="283210" lvl="0" indent="-283210" algn="l" defTabSz="756285" eaLnBrk="1" fontAlgn="base" latinLnBrk="0" hangingPunct="1">
        <a:lnSpc>
          <a:spcPct val="100000"/>
        </a:lnSpc>
        <a:spcBef>
          <a:spcPts val="80"/>
        </a:spcBef>
        <a:spcAft>
          <a:spcPct val="0"/>
        </a:spcAft>
        <a:buChar char="•"/>
        <a:defRPr sz="2645" b="0" i="0" u="none" kern="1200" baseline="0">
          <a:solidFill>
            <a:schemeClr val="tx1"/>
          </a:solidFill>
          <a:latin typeface="+mn-lt"/>
          <a:ea typeface="+mn-ea"/>
          <a:cs typeface="+mn-cs"/>
        </a:defRPr>
      </a:lvl1pPr>
      <a:lvl2pPr marL="614680" lvl="1" indent="-235585" algn="l" defTabSz="756285" eaLnBrk="1" fontAlgn="base" latinLnBrk="0" hangingPunct="1">
        <a:lnSpc>
          <a:spcPct val="100000"/>
        </a:lnSpc>
        <a:spcBef>
          <a:spcPts val="80"/>
        </a:spcBef>
        <a:spcAft>
          <a:spcPct val="0"/>
        </a:spcAft>
        <a:buChar char="–"/>
        <a:defRPr sz="2315" b="0" i="0" u="none" kern="1200" baseline="0">
          <a:solidFill>
            <a:schemeClr val="tx1"/>
          </a:solidFill>
          <a:latin typeface="+mn-lt"/>
          <a:ea typeface="+mn-ea"/>
          <a:cs typeface="+mn-cs"/>
        </a:defRPr>
      </a:lvl2pPr>
      <a:lvl3pPr marL="944880" lvl="2" indent="-189230" algn="l" defTabSz="756285" eaLnBrk="1" fontAlgn="base" latinLnBrk="0" hangingPunct="1">
        <a:lnSpc>
          <a:spcPct val="100000"/>
        </a:lnSpc>
        <a:spcBef>
          <a:spcPts val="80"/>
        </a:spcBef>
        <a:spcAft>
          <a:spcPct val="0"/>
        </a:spcAft>
        <a:buChar char="•"/>
        <a:defRPr sz="1985" b="0" i="0" u="none" kern="1200" baseline="0">
          <a:solidFill>
            <a:schemeClr val="tx1"/>
          </a:solidFill>
          <a:latin typeface="+mn-lt"/>
          <a:ea typeface="+mn-ea"/>
          <a:cs typeface="+mn-cs"/>
        </a:defRPr>
      </a:lvl3pPr>
      <a:lvl4pPr marL="1322705" lvl="3"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4pPr>
      <a:lvl5pPr marL="1701165" lvl="4"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5pPr>
      <a:lvl6pPr marL="2078990" lvl="5"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6pPr>
      <a:lvl7pPr marL="2456815" lvl="6"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7pPr>
      <a:lvl8pPr marL="2835275" lvl="7"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8pPr>
      <a:lvl9pPr marL="3213100" lvl="8"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9pPr>
    </p:bodyStyle>
    <p:otherStyle>
      <a:lvl1pPr marL="0" lvl="0" indent="0" algn="l" defTabSz="756285" eaLnBrk="1" fontAlgn="base" latinLnBrk="0" hangingPunct="1">
        <a:lnSpc>
          <a:spcPct val="100000"/>
        </a:lnSpc>
        <a:spcBef>
          <a:spcPct val="0"/>
        </a:spcBef>
        <a:spcAft>
          <a:spcPct val="0"/>
        </a:spcAft>
        <a:buNone/>
        <a:defRPr sz="1490" b="0" i="0" u="none" kern="1200" baseline="0">
          <a:solidFill>
            <a:schemeClr val="tx1"/>
          </a:solidFill>
          <a:latin typeface="+mn-lt"/>
          <a:ea typeface="+mn-ea"/>
          <a:cs typeface="+mn-cs"/>
        </a:defRPr>
      </a:lvl1pPr>
      <a:lvl2pPr marL="377825"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756285"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13411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511935"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88976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26822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646045"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02387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100000"/>
          </a:schemeClr>
        </a:solidFill>
        <a:effectLst/>
      </p:bgPr>
    </p:bg>
    <p:spTree>
      <p:nvGrpSpPr>
        <p:cNvPr id="1" name=""/>
        <p:cNvGrpSpPr/>
        <p:nvPr/>
      </p:nvGrpSpPr>
      <p:grpSpPr/>
      <p:sp>
        <p:nvSpPr>
          <p:cNvPr id="1026" name="标题 1025"/>
          <p:cNvSpPr>
            <a:spLocks noGrp="1"/>
          </p:cNvSpPr>
          <p:nvPr>
            <p:ph type="title"/>
          </p:nvPr>
        </p:nvSpPr>
        <p:spPr>
          <a:xfrm>
            <a:off x="378000" y="428182"/>
            <a:ext cx="6804000" cy="1782025"/>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文本占位符 1026"/>
          <p:cNvSpPr>
            <a:spLocks noGrp="1"/>
          </p:cNvSpPr>
          <p:nvPr>
            <p:ph type="body" idx="1"/>
          </p:nvPr>
        </p:nvSpPr>
        <p:spPr>
          <a:xfrm>
            <a:off x="378000" y="2494835"/>
            <a:ext cx="6804000" cy="7056325"/>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日期占位符 1027"/>
          <p:cNvSpPr>
            <a:spLocks noGrp="1"/>
          </p:cNvSpPr>
          <p:nvPr>
            <p:ph type="dt" sz="half" idx="2"/>
          </p:nvPr>
        </p:nvSpPr>
        <p:spPr>
          <a:xfrm>
            <a:off x="378000" y="9736788"/>
            <a:ext cx="1764000" cy="742510"/>
          </a:xfrm>
          <a:prstGeom prst="rect">
            <a:avLst/>
          </a:prstGeom>
          <a:noFill/>
          <a:ln w="9525">
            <a:noFill/>
          </a:ln>
        </p:spPr>
        <p:txBody>
          <a:bodyPr/>
          <a:lstStyle>
            <a:lvl1pPr>
              <a:defRPr sz="1155"/>
            </a:lvl1pPr>
          </a:lstStyle>
          <a:p>
            <a:pPr lvl="0"/>
            <a:endParaRPr lang="zh-CN" altLang="en-US">
              <a:latin typeface="Arial" panose="020B0604020202020204" pitchFamily="34" charset="0"/>
            </a:endParaRPr>
          </a:p>
        </p:txBody>
      </p:sp>
      <p:sp>
        <p:nvSpPr>
          <p:cNvPr id="1029" name="页脚占位符 1028"/>
          <p:cNvSpPr>
            <a:spLocks noGrp="1"/>
          </p:cNvSpPr>
          <p:nvPr>
            <p:ph type="ftr" sz="quarter" idx="3"/>
          </p:nvPr>
        </p:nvSpPr>
        <p:spPr>
          <a:xfrm>
            <a:off x="2583000" y="9736788"/>
            <a:ext cx="2394000" cy="742510"/>
          </a:xfrm>
          <a:prstGeom prst="rect">
            <a:avLst/>
          </a:prstGeom>
          <a:noFill/>
          <a:ln w="9525">
            <a:noFill/>
          </a:ln>
        </p:spPr>
        <p:txBody>
          <a:bodyPr/>
          <a:lstStyle>
            <a:lvl1pPr algn="ctr">
              <a:defRPr sz="1155"/>
            </a:lvl1pPr>
          </a:lstStyle>
          <a:p>
            <a:pPr lvl="0"/>
            <a:endParaRPr lang="zh-CN" altLang="en-US">
              <a:latin typeface="Arial" panose="020B0604020202020204" pitchFamily="34" charset="0"/>
            </a:endParaRPr>
          </a:p>
        </p:txBody>
      </p:sp>
      <p:sp>
        <p:nvSpPr>
          <p:cNvPr id="1030" name="灯片编号占位符 1029"/>
          <p:cNvSpPr>
            <a:spLocks noGrp="1"/>
          </p:cNvSpPr>
          <p:nvPr>
            <p:ph type="sldNum" sz="quarter" idx="4"/>
          </p:nvPr>
        </p:nvSpPr>
        <p:spPr>
          <a:xfrm>
            <a:off x="5418000" y="9736788"/>
            <a:ext cx="1764000" cy="742510"/>
          </a:xfrm>
          <a:prstGeom prst="rect">
            <a:avLst/>
          </a:prstGeom>
          <a:noFill/>
          <a:ln w="9525">
            <a:noFill/>
          </a:ln>
        </p:spPr>
        <p:txBody>
          <a:bodyPr/>
          <a:lstStyle>
            <a:lvl1pPr algn="r">
              <a:defRPr sz="1155"/>
            </a:lvl1pPr>
          </a:lstStyle>
          <a:p>
            <a:pPr lvl="0"/>
            <a:fld id="{9A0DB2DC-4C9A-4742-B13C-FB6460FD3503}" type="slidenum">
              <a:rPr lang="zh-CN" altLang="en-US">
                <a:latin typeface="Arial" panose="020B0604020202020204" pitchFamily="34" charset="0"/>
              </a:rPr>
            </a:fld>
            <a:endParaRPr lang="zh-CN" altLang="en-US">
              <a:latin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marL="0" lvl="0" indent="0" algn="ctr" defTabSz="756285" eaLnBrk="1" fontAlgn="base" latinLnBrk="0" hangingPunct="1">
        <a:lnSpc>
          <a:spcPct val="100000"/>
        </a:lnSpc>
        <a:spcBef>
          <a:spcPct val="0"/>
        </a:spcBef>
        <a:spcAft>
          <a:spcPct val="0"/>
        </a:spcAft>
        <a:buNone/>
        <a:defRPr sz="3640" b="0" i="0" u="none" kern="1200" baseline="0">
          <a:solidFill>
            <a:schemeClr val="tx2"/>
          </a:solidFill>
          <a:latin typeface="+mj-lt"/>
          <a:ea typeface="+mj-ea"/>
          <a:cs typeface="+mj-cs"/>
        </a:defRPr>
      </a:lvl1pPr>
    </p:titleStyle>
    <p:bodyStyle>
      <a:lvl1pPr marL="283210" lvl="0" indent="-283210" algn="l" defTabSz="756285" eaLnBrk="1" fontAlgn="base" latinLnBrk="0" hangingPunct="1">
        <a:lnSpc>
          <a:spcPct val="100000"/>
        </a:lnSpc>
        <a:spcBef>
          <a:spcPts val="80"/>
        </a:spcBef>
        <a:spcAft>
          <a:spcPct val="0"/>
        </a:spcAft>
        <a:buChar char="•"/>
        <a:defRPr sz="2645" b="0" i="0" u="none" kern="1200" baseline="0">
          <a:solidFill>
            <a:schemeClr val="tx1"/>
          </a:solidFill>
          <a:latin typeface="+mn-lt"/>
          <a:ea typeface="+mn-ea"/>
          <a:cs typeface="+mn-cs"/>
        </a:defRPr>
      </a:lvl1pPr>
      <a:lvl2pPr marL="614680" lvl="1" indent="-235585" algn="l" defTabSz="756285" eaLnBrk="1" fontAlgn="base" latinLnBrk="0" hangingPunct="1">
        <a:lnSpc>
          <a:spcPct val="100000"/>
        </a:lnSpc>
        <a:spcBef>
          <a:spcPts val="80"/>
        </a:spcBef>
        <a:spcAft>
          <a:spcPct val="0"/>
        </a:spcAft>
        <a:buChar char="–"/>
        <a:defRPr sz="2315" b="0" i="0" u="none" kern="1200" baseline="0">
          <a:solidFill>
            <a:schemeClr val="tx1"/>
          </a:solidFill>
          <a:latin typeface="+mn-lt"/>
          <a:ea typeface="+mn-ea"/>
          <a:cs typeface="+mn-cs"/>
        </a:defRPr>
      </a:lvl2pPr>
      <a:lvl3pPr marL="944880" lvl="2" indent="-189230" algn="l" defTabSz="756285" eaLnBrk="1" fontAlgn="base" latinLnBrk="0" hangingPunct="1">
        <a:lnSpc>
          <a:spcPct val="100000"/>
        </a:lnSpc>
        <a:spcBef>
          <a:spcPts val="80"/>
        </a:spcBef>
        <a:spcAft>
          <a:spcPct val="0"/>
        </a:spcAft>
        <a:buChar char="•"/>
        <a:defRPr sz="1985" b="0" i="0" u="none" kern="1200" baseline="0">
          <a:solidFill>
            <a:schemeClr val="tx1"/>
          </a:solidFill>
          <a:latin typeface="+mn-lt"/>
          <a:ea typeface="+mn-ea"/>
          <a:cs typeface="+mn-cs"/>
        </a:defRPr>
      </a:lvl3pPr>
      <a:lvl4pPr marL="1322705" lvl="3"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4pPr>
      <a:lvl5pPr marL="1701165" lvl="4"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5pPr>
      <a:lvl6pPr marL="2078990" lvl="5"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6pPr>
      <a:lvl7pPr marL="2456815" lvl="6"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7pPr>
      <a:lvl8pPr marL="2835275" lvl="7"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8pPr>
      <a:lvl9pPr marL="3213100" lvl="8" indent="-189230" algn="l" defTabSz="756285" eaLnBrk="1" fontAlgn="base" latinLnBrk="0" hangingPunct="1">
        <a:lnSpc>
          <a:spcPct val="100000"/>
        </a:lnSpc>
        <a:spcBef>
          <a:spcPts val="80"/>
        </a:spcBef>
        <a:spcAft>
          <a:spcPct val="0"/>
        </a:spcAft>
        <a:buChar char="»"/>
        <a:defRPr sz="1655" b="0" i="0" u="none" kern="1200" baseline="0">
          <a:solidFill>
            <a:schemeClr val="tx1"/>
          </a:solidFill>
          <a:latin typeface="+mn-lt"/>
          <a:ea typeface="+mn-ea"/>
          <a:cs typeface="+mn-cs"/>
        </a:defRPr>
      </a:lvl9pPr>
    </p:bodyStyle>
    <p:otherStyle>
      <a:lvl1pPr marL="0" lvl="0" indent="0" algn="l" defTabSz="756285" eaLnBrk="1" fontAlgn="base" latinLnBrk="0" hangingPunct="1">
        <a:lnSpc>
          <a:spcPct val="100000"/>
        </a:lnSpc>
        <a:spcBef>
          <a:spcPct val="0"/>
        </a:spcBef>
        <a:spcAft>
          <a:spcPct val="0"/>
        </a:spcAft>
        <a:buNone/>
        <a:defRPr sz="1490" b="0" i="0" u="none" kern="1200" baseline="0">
          <a:solidFill>
            <a:schemeClr val="tx1"/>
          </a:solidFill>
          <a:latin typeface="+mn-lt"/>
          <a:ea typeface="+mn-ea"/>
          <a:cs typeface="+mn-cs"/>
        </a:defRPr>
      </a:lvl1pPr>
      <a:lvl2pPr marL="377825" lvl="1"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756285" lvl="2"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134110" lvl="3"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511935" lvl="4"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1889760" lvl="5"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268220" lvl="6"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2646045" lvl="7"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023870" lvl="8" indent="0" algn="l" defTabSz="91440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1.jpeg"/></Relationships>
</file>

<file path=ppt/slides/_rels/slide2.xml.rels><?xml version="1.0" encoding="UTF-8" standalone="yes"?>
<Relationships xmlns="http://schemas.openxmlformats.org/package/2006/relationships"><Relationship Id="rId9" Type="http://schemas.openxmlformats.org/officeDocument/2006/relationships/tags" Target="../tags/tag11.xml"/><Relationship Id="rId8" Type="http://schemas.openxmlformats.org/officeDocument/2006/relationships/image" Target="../media/image2.jpeg"/><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2" Type="http://schemas.openxmlformats.org/officeDocument/2006/relationships/slideLayout" Target="../slideLayouts/slideLayout12.xml"/><Relationship Id="rId21" Type="http://schemas.openxmlformats.org/officeDocument/2006/relationships/tags" Target="../tags/tag22.xml"/><Relationship Id="rId20" Type="http://schemas.openxmlformats.org/officeDocument/2006/relationships/tags" Target="../tags/tag21.xml"/><Relationship Id="rId2" Type="http://schemas.openxmlformats.org/officeDocument/2006/relationships/tags" Target="../tags/tag5.xml"/><Relationship Id="rId19" Type="http://schemas.openxmlformats.org/officeDocument/2006/relationships/tags" Target="../tags/tag20.xml"/><Relationship Id="rId18" Type="http://schemas.openxmlformats.org/officeDocument/2006/relationships/tags" Target="../tags/tag19.xml"/><Relationship Id="rId17" Type="http://schemas.openxmlformats.org/officeDocument/2006/relationships/tags" Target="../tags/tag18.xml"/><Relationship Id="rId16" Type="http://schemas.openxmlformats.org/officeDocument/2006/relationships/tags" Target="../tags/tag17.xml"/><Relationship Id="rId15" Type="http://schemas.openxmlformats.org/officeDocument/2006/relationships/tags" Target="../tags/tag16.xml"/><Relationship Id="rId14" Type="http://schemas.openxmlformats.org/officeDocument/2006/relationships/tags" Target="../tags/tag15.xml"/><Relationship Id="rId13" Type="http://schemas.openxmlformats.org/officeDocument/2006/relationships/tags" Target="../tags/tag14.xml"/><Relationship Id="rId12" Type="http://schemas.openxmlformats.org/officeDocument/2006/relationships/tags" Target="../tags/tag13.xml"/><Relationship Id="rId11" Type="http://schemas.openxmlformats.org/officeDocument/2006/relationships/tags" Target="../tags/tag12.xml"/><Relationship Id="rId10" Type="http://schemas.openxmlformats.org/officeDocument/2006/relationships/image" Target="../media/image3.jpeg"/><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2" Type="http://schemas.openxmlformats.org/officeDocument/2006/relationships/notesSlide" Target="../notesSlides/notesSlide1.xml"/><Relationship Id="rId21" Type="http://schemas.openxmlformats.org/officeDocument/2006/relationships/slideLayout" Target="../slideLayouts/slideLayout12.xml"/><Relationship Id="rId20" Type="http://schemas.openxmlformats.org/officeDocument/2006/relationships/tags" Target="../tags/tag48.xml"/><Relationship Id="rId2" Type="http://schemas.openxmlformats.org/officeDocument/2006/relationships/tags" Target="../tags/tag30.xml"/><Relationship Id="rId19" Type="http://schemas.openxmlformats.org/officeDocument/2006/relationships/tags" Target="../tags/tag47.xml"/><Relationship Id="rId18" Type="http://schemas.openxmlformats.org/officeDocument/2006/relationships/tags" Target="../tags/tag46.xml"/><Relationship Id="rId17" Type="http://schemas.openxmlformats.org/officeDocument/2006/relationships/tags" Target="../tags/tag45.xml"/><Relationship Id="rId16" Type="http://schemas.openxmlformats.org/officeDocument/2006/relationships/tags" Target="../tags/tag44.xml"/><Relationship Id="rId15" Type="http://schemas.openxmlformats.org/officeDocument/2006/relationships/tags" Target="../tags/tag43.xml"/><Relationship Id="rId14" Type="http://schemas.openxmlformats.org/officeDocument/2006/relationships/tags" Target="../tags/tag42.xml"/><Relationship Id="rId13" Type="http://schemas.openxmlformats.org/officeDocument/2006/relationships/tags" Target="../tags/tag41.xml"/><Relationship Id="rId12" Type="http://schemas.openxmlformats.org/officeDocument/2006/relationships/tags" Target="../tags/tag40.xml"/><Relationship Id="rId11" Type="http://schemas.openxmlformats.org/officeDocument/2006/relationships/tags" Target="../tags/tag39.xml"/><Relationship Id="rId10" Type="http://schemas.openxmlformats.org/officeDocument/2006/relationships/tags" Target="../tags/tag38.xml"/><Relationship Id="rId1" Type="http://schemas.openxmlformats.org/officeDocument/2006/relationships/tags" Target="../tags/tag29.xml"/></Relationships>
</file>

<file path=ppt/slides/_rels/slide5.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9" name="图片 8" descr="1a25fe995da915d_w800_h450"/>
          <p:cNvPicPr>
            <a:picLocks noChangeAspect="1"/>
          </p:cNvPicPr>
          <p:nvPr/>
        </p:nvPicPr>
        <p:blipFill>
          <a:blip r:embed="rId1">
            <a:lum bright="18000"/>
          </a:blip>
          <a:srcRect r="24731" b="7644"/>
          <a:stretch>
            <a:fillRect/>
          </a:stretch>
        </p:blipFill>
        <p:spPr>
          <a:xfrm>
            <a:off x="-635" y="5499100"/>
            <a:ext cx="7559675" cy="5217160"/>
          </a:xfrm>
          <a:prstGeom prst="rect">
            <a:avLst/>
          </a:prstGeom>
        </p:spPr>
      </p:pic>
      <p:grpSp>
        <p:nvGrpSpPr>
          <p:cNvPr id="2" name="组合 1"/>
          <p:cNvGrpSpPr/>
          <p:nvPr/>
        </p:nvGrpSpPr>
        <p:grpSpPr>
          <a:xfrm>
            <a:off x="35837" y="2975646"/>
            <a:ext cx="7523203" cy="2170430"/>
            <a:chOff x="2355566" y="2541576"/>
            <a:chExt cx="7523203" cy="2170430"/>
          </a:xfrm>
        </p:grpSpPr>
        <p:sp>
          <p:nvSpPr>
            <p:cNvPr id="3" name="文本框 2"/>
            <p:cNvSpPr txBox="1"/>
            <p:nvPr>
              <p:custDataLst>
                <p:tags r:id="rId2"/>
              </p:custDataLst>
            </p:nvPr>
          </p:nvSpPr>
          <p:spPr>
            <a:xfrm>
              <a:off x="2355566" y="2541576"/>
              <a:ext cx="7487211" cy="1260475"/>
            </a:xfrm>
            <a:prstGeom prst="rect">
              <a:avLst/>
            </a:prstGeom>
            <a:noFill/>
          </p:spPr>
          <p:txBody>
            <a:bodyPr wrap="square" rtlCol="0">
              <a:spAutoFit/>
            </a:bodyPr>
            <a:p>
              <a:pPr algn="ctr"/>
              <a:r>
                <a:rPr lang="zh-CN" altLang="en-US" sz="3800" dirty="0">
                  <a:solidFill>
                    <a:srgbClr val="002060"/>
                  </a:solidFill>
                  <a:effectLst>
                    <a:outerShdw blurRad="38100" dist="38100" dir="2700000" algn="tl">
                      <a:srgbClr val="000000">
                        <a:alpha val="43137"/>
                      </a:srgbClr>
                    </a:outerShdw>
                  </a:effectLst>
                  <a:uFillTx/>
                  <a:latin typeface="Times New Roman" panose="02020603050405020304" charset="0"/>
                  <a:ea typeface="方正小标宋简体" panose="02000000000000000000" charset="-122"/>
                  <a:cs typeface="仿宋" panose="02010609060101010101" charset="-122"/>
                  <a:sym typeface="+mn-ea"/>
                </a:rPr>
                <a:t>【图片解读】</a:t>
              </a:r>
              <a:r>
                <a:rPr lang="zh-CN" altLang="en-US" sz="3800" dirty="0">
                  <a:solidFill>
                    <a:srgbClr val="002060"/>
                  </a:solidFill>
                  <a:effectLst>
                    <a:outerShdw blurRad="38100" dist="38100" dir="2700000" algn="tl">
                      <a:srgbClr val="000000">
                        <a:alpha val="43137"/>
                      </a:srgbClr>
                    </a:outerShdw>
                  </a:effectLst>
                  <a:uFillTx/>
                  <a:latin typeface="Times New Roman" panose="02020603050405020304" charset="0"/>
                  <a:ea typeface="方正小标宋简体" panose="02000000000000000000" charset="-122"/>
                  <a:cs typeface="仿宋" panose="02010609060101010101" charset="-122"/>
                </a:rPr>
                <a:t>兰西县国土空间生态修复规划</a:t>
              </a:r>
              <a:endParaRPr lang="zh-CN" altLang="en-US" sz="3800" dirty="0">
                <a:solidFill>
                  <a:srgbClr val="002060"/>
                </a:solidFill>
                <a:effectLst>
                  <a:outerShdw blurRad="38100" dist="38100" dir="2700000" algn="tl">
                    <a:srgbClr val="000000">
                      <a:alpha val="43137"/>
                    </a:srgbClr>
                  </a:outerShdw>
                </a:effectLst>
                <a:uFillTx/>
                <a:latin typeface="Times New Roman" panose="02020603050405020304" charset="0"/>
                <a:ea typeface="方正小标宋简体" panose="02000000000000000000" charset="-122"/>
                <a:cs typeface="仿宋" panose="02010609060101010101" charset="-122"/>
              </a:endParaRPr>
            </a:p>
          </p:txBody>
        </p:sp>
        <p:sp>
          <p:nvSpPr>
            <p:cNvPr id="6" name="矩形 5"/>
            <p:cNvSpPr/>
            <p:nvPr>
              <p:custDataLst>
                <p:tags r:id="rId3"/>
              </p:custDataLst>
            </p:nvPr>
          </p:nvSpPr>
          <p:spPr>
            <a:xfrm>
              <a:off x="2474669" y="3758871"/>
              <a:ext cx="7404100" cy="953135"/>
            </a:xfrm>
            <a:prstGeom prst="rect">
              <a:avLst/>
            </a:prstGeom>
          </p:spPr>
          <p:txBody>
            <a:bodyPr wrap="square">
              <a:spAutoFit/>
            </a:bodyPr>
            <a:p>
              <a:pPr algn="ctr"/>
              <a:r>
                <a:rPr lang="zh-CN" altLang="en-US" sz="2800" dirty="0">
                  <a:solidFill>
                    <a:srgbClr val="002060"/>
                  </a:solidFill>
                  <a:effectLst>
                    <a:outerShdw blurRad="38100" dist="38100" dir="2700000" algn="tl">
                      <a:srgbClr val="000000">
                        <a:alpha val="43137"/>
                      </a:srgbClr>
                    </a:outerShdw>
                  </a:effectLst>
                  <a:uFillTx/>
                  <a:latin typeface="Times New Roman" panose="02020603050405020304" charset="0"/>
                  <a:ea typeface="方正小标宋简体" panose="02000000000000000000" charset="-122"/>
                  <a:cs typeface="Arial Unicode MS" panose="020B0604020202020204" charset="-122"/>
                </a:rPr>
                <a:t>（</a:t>
              </a:r>
              <a:r>
                <a:rPr lang="en-US" sz="2800" dirty="0">
                  <a:solidFill>
                    <a:srgbClr val="002060"/>
                  </a:solidFill>
                  <a:effectLst>
                    <a:outerShdw blurRad="38100" dist="38100" dir="2700000" algn="tl">
                      <a:srgbClr val="000000">
                        <a:alpha val="43137"/>
                      </a:srgbClr>
                    </a:outerShdw>
                  </a:effectLst>
                  <a:uFillTx/>
                  <a:latin typeface="Times New Roman" panose="02020603050405020304" charset="0"/>
                  <a:ea typeface="方正小标宋简体" panose="02000000000000000000" charset="-122"/>
                  <a:cs typeface="Arial Unicode MS" panose="020B0604020202020204" charset="-122"/>
                </a:rPr>
                <a:t>2021—2035</a:t>
              </a:r>
              <a:r>
                <a:rPr lang="zh-CN" altLang="en-US" sz="2800" dirty="0">
                  <a:solidFill>
                    <a:srgbClr val="002060"/>
                  </a:solidFill>
                  <a:effectLst>
                    <a:outerShdw blurRad="38100" dist="38100" dir="2700000" algn="tl">
                      <a:srgbClr val="000000">
                        <a:alpha val="43137"/>
                      </a:srgbClr>
                    </a:outerShdw>
                  </a:effectLst>
                  <a:uFillTx/>
                  <a:latin typeface="Times New Roman" panose="02020603050405020304" charset="0"/>
                  <a:ea typeface="方正小标宋简体" panose="02000000000000000000" charset="-122"/>
                  <a:cs typeface="Arial Unicode MS" panose="020B0604020202020204" charset="-122"/>
                </a:rPr>
                <a:t>年）</a:t>
              </a:r>
              <a:endParaRPr lang="zh-CN" altLang="en-US" sz="2800" dirty="0">
                <a:solidFill>
                  <a:srgbClr val="002060"/>
                </a:solidFill>
                <a:effectLst>
                  <a:outerShdw blurRad="38100" dist="38100" dir="2700000" algn="tl">
                    <a:srgbClr val="000000">
                      <a:alpha val="43137"/>
                    </a:srgbClr>
                  </a:outerShdw>
                </a:effectLst>
                <a:uFillTx/>
                <a:latin typeface="Times New Roman" panose="02020603050405020304" charset="0"/>
                <a:ea typeface="方正小标宋简体" panose="02000000000000000000" charset="-122"/>
              </a:endParaRPr>
            </a:p>
            <a:p>
              <a:pPr algn="ctr"/>
              <a:endParaRPr lang="zh-CN" altLang="en-US" sz="2800" dirty="0">
                <a:solidFill>
                  <a:srgbClr val="002060"/>
                </a:solidFill>
                <a:effectLst>
                  <a:outerShdw blurRad="38100" dist="38100" dir="2700000" algn="tl">
                    <a:srgbClr val="000000">
                      <a:alpha val="43137"/>
                    </a:srgbClr>
                  </a:outerShdw>
                </a:effectLst>
                <a:uFillTx/>
                <a:latin typeface="Times New Roman" panose="02020603050405020304" charset="0"/>
                <a:ea typeface="方正小标宋简体" panose="02000000000000000000" charset="-122"/>
              </a:endParaRPr>
            </a:p>
          </p:txBody>
        </p:sp>
      </p:grpSp>
      <p:sp>
        <p:nvSpPr>
          <p:cNvPr id="13" name="文本框 12"/>
          <p:cNvSpPr txBox="1"/>
          <p:nvPr>
            <p:custDataLst>
              <p:tags r:id="rId4"/>
            </p:custDataLst>
          </p:nvPr>
        </p:nvSpPr>
        <p:spPr>
          <a:xfrm>
            <a:off x="2480945" y="9666605"/>
            <a:ext cx="2547827" cy="645160"/>
          </a:xfrm>
          <a:prstGeom prst="rect">
            <a:avLst/>
          </a:prstGeom>
          <a:noFill/>
        </p:spPr>
        <p:txBody>
          <a:bodyPr wrap="square" rtlCol="0">
            <a:spAutoFit/>
          </a:bodyPr>
          <a:p>
            <a:pPr algn="ctr"/>
            <a:r>
              <a:rPr lang="zh-CN" sz="1800" dirty="0">
                <a:uFillTx/>
                <a:latin typeface="Times New Roman" panose="02020603050405020304" charset="0"/>
                <a:ea typeface="方正小标宋简体" panose="02000000000000000000" charset="-122"/>
                <a:cs typeface="仿宋" panose="02010609060101010101" charset="-122"/>
                <a:sym typeface="+mn-ea"/>
              </a:rPr>
              <a:t>兰西县</a:t>
            </a:r>
            <a:r>
              <a:rPr lang="zh-CN" sz="1800" dirty="0">
                <a:uFillTx/>
                <a:latin typeface="Times New Roman" panose="02020603050405020304" charset="0"/>
                <a:ea typeface="方正小标宋简体" panose="02000000000000000000" charset="-122"/>
                <a:cs typeface="仿宋" panose="02010609060101010101" charset="-122"/>
                <a:sym typeface="+mn-ea"/>
              </a:rPr>
              <a:t>人民政府</a:t>
            </a:r>
            <a:endParaRPr lang="zh-CN" sz="1800" dirty="0">
              <a:uFillTx/>
              <a:latin typeface="Times New Roman" panose="02020603050405020304" charset="0"/>
              <a:ea typeface="方正小标宋简体" panose="02000000000000000000" charset="-122"/>
              <a:cs typeface="仿宋" panose="02010609060101010101" charset="-122"/>
              <a:sym typeface="+mn-ea"/>
            </a:endParaRPr>
          </a:p>
          <a:p>
            <a:pPr algn="ctr"/>
            <a:r>
              <a:rPr lang="en-US" altLang="zh-CN" sz="1800" dirty="0">
                <a:uFillTx/>
                <a:latin typeface="Times New Roman" panose="02020603050405020304" charset="0"/>
                <a:ea typeface="方正小标宋简体" panose="02000000000000000000" charset="-122"/>
                <a:cs typeface="仿宋" panose="02010609060101010101" charset="-122"/>
                <a:sym typeface="+mn-ea"/>
              </a:rPr>
              <a:t>2025</a:t>
            </a:r>
            <a:r>
              <a:rPr lang="zh-CN" altLang="en-US" sz="1800" dirty="0">
                <a:uFillTx/>
                <a:latin typeface="Times New Roman" panose="02020603050405020304" charset="0"/>
                <a:ea typeface="方正小标宋简体" panose="02000000000000000000" charset="-122"/>
                <a:cs typeface="仿宋" panose="02010609060101010101" charset="-122"/>
                <a:sym typeface="+mn-ea"/>
              </a:rPr>
              <a:t>年</a:t>
            </a:r>
            <a:r>
              <a:rPr lang="en-US" altLang="zh-CN" sz="1800" dirty="0">
                <a:uFillTx/>
                <a:latin typeface="Times New Roman" panose="02020603050405020304" charset="0"/>
                <a:ea typeface="方正小标宋简体" panose="02000000000000000000" charset="-122"/>
                <a:cs typeface="仿宋" panose="02010609060101010101" charset="-122"/>
                <a:sym typeface="+mn-ea"/>
              </a:rPr>
              <a:t>5</a:t>
            </a:r>
            <a:r>
              <a:rPr lang="zh-CN" altLang="en-US" sz="1800" dirty="0">
                <a:uFillTx/>
                <a:latin typeface="Times New Roman" panose="02020603050405020304" charset="0"/>
                <a:ea typeface="方正小标宋简体" panose="02000000000000000000" charset="-122"/>
                <a:cs typeface="仿宋" panose="02010609060101010101" charset="-122"/>
                <a:sym typeface="+mn-ea"/>
              </a:rPr>
              <a:t>月</a:t>
            </a:r>
            <a:endParaRPr lang="zh-CN" altLang="en-US" sz="1800" dirty="0">
              <a:uFillTx/>
              <a:latin typeface="Times New Roman" panose="02020603050405020304" charset="0"/>
              <a:ea typeface="方正小标宋简体" panose="02000000000000000000"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42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9" name="组合 48"/>
          <p:cNvGrpSpPr/>
          <p:nvPr/>
        </p:nvGrpSpPr>
        <p:grpSpPr>
          <a:xfrm rot="0">
            <a:off x="0" y="0"/>
            <a:ext cx="7559675" cy="927735"/>
            <a:chOff x="552920" y="321895"/>
            <a:chExt cx="5087103" cy="558922"/>
          </a:xfrm>
        </p:grpSpPr>
        <p:sp>
          <p:nvSpPr>
            <p:cNvPr id="50" name="直角三角形 49"/>
            <p:cNvSpPr/>
            <p:nvPr>
              <p:custDataLst>
                <p:tags r:id="rId1"/>
              </p:custDataLst>
            </p:nvPr>
          </p:nvSpPr>
          <p:spPr>
            <a:xfrm>
              <a:off x="738900" y="340817"/>
              <a:ext cx="540000" cy="540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1" name="直角三角形 50"/>
            <p:cNvSpPr/>
            <p:nvPr>
              <p:custDataLst>
                <p:tags r:id="rId2"/>
              </p:custDataLst>
            </p:nvPr>
          </p:nvSpPr>
          <p:spPr>
            <a:xfrm rot="5400000">
              <a:off x="738900" y="321895"/>
              <a:ext cx="540000" cy="540000"/>
            </a:xfrm>
            <a:prstGeom prst="r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2" name="直角三角形 51"/>
            <p:cNvSpPr/>
            <p:nvPr>
              <p:custDataLst>
                <p:tags r:id="rId3"/>
              </p:custDataLst>
            </p:nvPr>
          </p:nvSpPr>
          <p:spPr>
            <a:xfrm>
              <a:off x="552920" y="340817"/>
              <a:ext cx="540000" cy="54000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3" name="直角三角形 52"/>
            <p:cNvSpPr/>
            <p:nvPr>
              <p:custDataLst>
                <p:tags r:id="rId4"/>
              </p:custDataLst>
            </p:nvPr>
          </p:nvSpPr>
          <p:spPr>
            <a:xfrm rot="5400000">
              <a:off x="552920" y="321895"/>
              <a:ext cx="540000" cy="540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cxnSp>
          <p:nvCxnSpPr>
            <p:cNvPr id="54" name="直接连接符 53"/>
            <p:cNvCxnSpPr/>
            <p:nvPr>
              <p:custDataLst>
                <p:tags r:id="rId5"/>
              </p:custDataLst>
            </p:nvPr>
          </p:nvCxnSpPr>
          <p:spPr>
            <a:xfrm flipV="1">
              <a:off x="738804" y="849166"/>
              <a:ext cx="4901219" cy="1548"/>
            </a:xfrm>
            <a:prstGeom prst="line">
              <a:avLst/>
            </a:prstGeom>
            <a:ln w="539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custDataLst>
              <p:tags r:id="rId6"/>
            </p:custDataLst>
          </p:nvPr>
        </p:nvSpPr>
        <p:spPr>
          <a:xfrm>
            <a:off x="901065" y="46355"/>
            <a:ext cx="2846070" cy="922020"/>
          </a:xfrm>
          <a:prstGeom prst="rect">
            <a:avLst/>
          </a:prstGeom>
          <a:noFill/>
        </p:spPr>
        <p:txBody>
          <a:bodyPr wrap="square" rtlCol="0">
            <a:spAutoFit/>
          </a:bodyPr>
          <a:lstStyle/>
          <a:p>
            <a:pPr algn="r"/>
            <a:r>
              <a:rPr lang="en-US" altLang="zh-CN" sz="54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01</a:t>
            </a:r>
            <a:r>
              <a:rPr lang="en-US" altLang="zh-CN" sz="36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a:t>
            </a:r>
            <a:r>
              <a:rPr lang="zh-CN" sz="32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总体要求</a:t>
            </a:r>
            <a:endParaRPr lang="zh-CN" sz="32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endParaRPr>
          </a:p>
        </p:txBody>
      </p:sp>
      <p:sp>
        <p:nvSpPr>
          <p:cNvPr id="4" name="矩形 3"/>
          <p:cNvSpPr/>
          <p:nvPr/>
        </p:nvSpPr>
        <p:spPr>
          <a:xfrm>
            <a:off x="667385" y="1087755"/>
            <a:ext cx="4730115" cy="64516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lang="en-US" altLang="zh-CN" sz="2400" b="1" dirty="0">
                <a:solidFill>
                  <a:schemeClr val="accent5">
                    <a:lumMod val="25000"/>
                  </a:schemeClr>
                </a:solidFill>
                <a:latin typeface="微软雅黑" panose="020B0503020204020204" charset="-122"/>
                <a:ea typeface="微软雅黑" panose="020B0503020204020204" charset="-122"/>
                <a:cs typeface="微软雅黑" panose="020B0503020204020204" charset="-122"/>
                <a:sym typeface="+mn-ea"/>
              </a:rPr>
              <a:t>1.1 </a:t>
            </a:r>
            <a:r>
              <a:rPr lang="zh-CN" sz="2400" b="1" dirty="0">
                <a:solidFill>
                  <a:schemeClr val="accent5">
                    <a:lumMod val="25000"/>
                  </a:schemeClr>
                </a:solidFill>
                <a:latin typeface="微软雅黑" panose="020B0503020204020204" charset="-122"/>
                <a:ea typeface="微软雅黑" panose="020B0503020204020204" charset="-122"/>
                <a:cs typeface="微软雅黑" panose="020B0503020204020204" charset="-122"/>
                <a:sym typeface="+mn-ea"/>
              </a:rPr>
              <a:t>规划范围及年限</a:t>
            </a:r>
            <a:endParaRPr kumimoji="0" lang="en-US" altLang="zh-CN" sz="2400" b="1" i="0" u="none" strike="noStrike" kern="1200" cap="none" spc="0" normalizeH="0" baseline="0" noProof="0" dirty="0">
              <a:ln>
                <a:noFill/>
              </a:ln>
              <a:solidFill>
                <a:schemeClr val="tx1">
                  <a:lumMod val="85000"/>
                  <a:lumOff val="15000"/>
                </a:schemeClr>
              </a:solidFill>
              <a:effectLst/>
              <a:uLnTx/>
              <a:uFillTx/>
              <a:latin typeface="+mn-ea"/>
              <a:ea typeface="+mn-ea"/>
              <a:cs typeface="+mn-cs"/>
            </a:endParaRPr>
          </a:p>
        </p:txBody>
      </p:sp>
      <p:sp>
        <p:nvSpPr>
          <p:cNvPr id="7" name="矩形 1"/>
          <p:cNvSpPr>
            <a:spLocks noChangeArrowheads="1"/>
          </p:cNvSpPr>
          <p:nvPr/>
        </p:nvSpPr>
        <p:spPr bwMode="auto">
          <a:xfrm>
            <a:off x="742315" y="1666875"/>
            <a:ext cx="5995035" cy="1568450"/>
          </a:xfrm>
          <a:prstGeom prst="rect">
            <a:avLst/>
          </a:prstGeom>
          <a:solidFill>
            <a:srgbClr val="00B0F0">
              <a:alpha val="17000"/>
            </a:srgbClr>
          </a:solidFill>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defTabSz="164465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defTabSz="164465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defTabSz="164465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defTabSz="164465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a:lnSpc>
                <a:spcPct val="150000"/>
              </a:lnSpc>
            </a:pPr>
            <a:r>
              <a:rPr lang="en-US" altLang="en-US"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a:t>
            </a:r>
            <a:r>
              <a:rPr lang="zh-CN" altLang="en-US"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规划范围与《兰西县国土空间总体规划（</a:t>
            </a:r>
            <a:r>
              <a:rPr lang="en-US" altLang="zh-CN"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2021—2035</a:t>
            </a:r>
            <a:r>
              <a:rPr lang="zh-CN" altLang="en-US"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年）》规划范围一致，即</a:t>
            </a:r>
            <a:r>
              <a:rPr lang="zh-CN" altLang="en-US"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兰西县行政辖区内全部国土空间。</a:t>
            </a:r>
            <a:endParaRPr lang="zh-CN" altLang="en-US"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endParaRPr>
          </a:p>
          <a:p>
            <a:pPr algn="just">
              <a:lnSpc>
                <a:spcPct val="150000"/>
              </a:lnSpc>
            </a:pPr>
            <a:r>
              <a:rPr lang="en-US" altLang="en-US"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a:t>
            </a:r>
            <a:r>
              <a:rPr lang="zh-CN" altLang="en-US"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规划期限为</a:t>
            </a:r>
            <a:r>
              <a:rPr lang="en-US" altLang="zh-CN"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2021—2035</a:t>
            </a:r>
            <a:r>
              <a:rPr lang="zh-CN" altLang="en-US"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年，基期年为</a:t>
            </a:r>
            <a:r>
              <a:rPr lang="en-US" altLang="zh-CN"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2020</a:t>
            </a:r>
            <a:r>
              <a:rPr lang="zh-CN" altLang="en-US"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年，近期至</a:t>
            </a:r>
            <a:r>
              <a:rPr lang="en-US" altLang="zh-CN"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2025</a:t>
            </a:r>
            <a:r>
              <a:rPr lang="zh-CN" altLang="en-US"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年，远期至</a:t>
            </a:r>
            <a:r>
              <a:rPr lang="en-US" altLang="zh-CN"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2035</a:t>
            </a:r>
            <a:r>
              <a:rPr lang="zh-CN" altLang="en-US" sz="16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年。</a:t>
            </a:r>
            <a:endParaRPr kumimoji="0" lang="zh-CN" altLang="en-US" sz="1600" b="0" i="0" baseline="0" noProof="0" dirty="0">
              <a:ln>
                <a:noFill/>
              </a:ln>
              <a:solidFill>
                <a:schemeClr val="accent5">
                  <a:lumMod val="10000"/>
                </a:schemeClr>
              </a:solidFill>
              <a:effectLst/>
              <a:uLnTx/>
              <a:uFillTx/>
              <a:latin typeface="Times New Roman" panose="02020603050405020304" charset="0"/>
              <a:ea typeface="等线" panose="02010600030101010101" pitchFamily="2" charset="-122"/>
              <a:cs typeface="微软雅黑" panose="020B0503020204020204" charset="-122"/>
              <a:sym typeface="+mn-ea"/>
            </a:endParaRPr>
          </a:p>
        </p:txBody>
      </p:sp>
      <p:pic>
        <p:nvPicPr>
          <p:cNvPr id="24580" name="图片 236550"/>
          <p:cNvPicPr>
            <a:picLocks noChangeAspect="1"/>
          </p:cNvPicPr>
          <p:nvPr>
            <p:custDataLst>
              <p:tags r:id="rId7"/>
            </p:custDataLst>
          </p:nvPr>
        </p:nvPicPr>
        <p:blipFill>
          <a:blip r:embed="rId8"/>
          <a:srcRect b="14824"/>
          <a:stretch>
            <a:fillRect/>
          </a:stretch>
        </p:blipFill>
        <p:spPr>
          <a:xfrm>
            <a:off x="747395" y="6181090"/>
            <a:ext cx="5995670" cy="2174240"/>
          </a:xfrm>
          <a:prstGeom prst="rect">
            <a:avLst/>
          </a:prstGeom>
          <a:noFill/>
          <a:ln w="9525">
            <a:noFill/>
          </a:ln>
        </p:spPr>
      </p:pic>
      <p:pic>
        <p:nvPicPr>
          <p:cNvPr id="24581" name="Picture 8"/>
          <p:cNvPicPr>
            <a:picLocks noChangeAspect="1"/>
          </p:cNvPicPr>
          <p:nvPr>
            <p:custDataLst>
              <p:tags r:id="rId9"/>
            </p:custDataLst>
          </p:nvPr>
        </p:nvPicPr>
        <p:blipFill>
          <a:blip r:embed="rId10"/>
          <a:srcRect t="32" b="32"/>
          <a:stretch>
            <a:fillRect/>
          </a:stretch>
        </p:blipFill>
        <p:spPr>
          <a:xfrm>
            <a:off x="747395" y="8299450"/>
            <a:ext cx="5995035" cy="2082165"/>
          </a:xfrm>
          <a:prstGeom prst="rect">
            <a:avLst/>
          </a:prstGeom>
          <a:noFill/>
          <a:ln w="9525">
            <a:noFill/>
          </a:ln>
        </p:spPr>
      </p:pic>
      <p:sp>
        <p:nvSpPr>
          <p:cNvPr id="13" name="矩形 12"/>
          <p:cNvSpPr/>
          <p:nvPr/>
        </p:nvSpPr>
        <p:spPr>
          <a:xfrm>
            <a:off x="667385" y="3253105"/>
            <a:ext cx="4730115" cy="64516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lang="en-US" altLang="zh-CN" sz="2400" b="1" dirty="0">
                <a:solidFill>
                  <a:schemeClr val="accent5">
                    <a:lumMod val="25000"/>
                  </a:schemeClr>
                </a:solidFill>
                <a:latin typeface="微软雅黑" panose="020B0503020204020204" charset="-122"/>
                <a:ea typeface="微软雅黑" panose="020B0503020204020204" charset="-122"/>
                <a:cs typeface="微软雅黑" panose="020B0503020204020204" charset="-122"/>
                <a:sym typeface="+mn-ea"/>
              </a:rPr>
              <a:t>1.2 </a:t>
            </a:r>
            <a:r>
              <a:rPr lang="zh-CN" sz="2400" b="1" dirty="0">
                <a:solidFill>
                  <a:schemeClr val="accent5">
                    <a:lumMod val="25000"/>
                  </a:schemeClr>
                </a:solidFill>
                <a:latin typeface="微软雅黑" panose="020B0503020204020204" charset="-122"/>
                <a:ea typeface="微软雅黑" panose="020B0503020204020204" charset="-122"/>
                <a:cs typeface="微软雅黑" panose="020B0503020204020204" charset="-122"/>
                <a:sym typeface="+mn-ea"/>
              </a:rPr>
              <a:t>规划原则</a:t>
            </a:r>
            <a:endParaRPr kumimoji="0" lang="en-US" altLang="zh-CN" sz="2400" b="1" i="0" u="none" strike="noStrike" kern="1200" cap="none" spc="0" normalizeH="0" baseline="0" noProof="0" dirty="0">
              <a:ln>
                <a:noFill/>
              </a:ln>
              <a:solidFill>
                <a:schemeClr val="accent5">
                  <a:lumMod val="25000"/>
                </a:schemeClr>
              </a:solidFill>
              <a:effectLst/>
              <a:uLnTx/>
              <a:uFillTx/>
              <a:latin typeface="微软雅黑" panose="020B0503020204020204" charset="-122"/>
              <a:ea typeface="微软雅黑" panose="020B0503020204020204" charset="-122"/>
              <a:cs typeface="微软雅黑" panose="020B0503020204020204" charset="-122"/>
              <a:sym typeface="+mn-ea"/>
            </a:endParaRPr>
          </a:p>
        </p:txBody>
      </p:sp>
      <p:grpSp>
        <p:nvGrpSpPr>
          <p:cNvPr id="29" name="组合 28"/>
          <p:cNvGrpSpPr/>
          <p:nvPr>
            <p:custDataLst>
              <p:tags r:id="rId11"/>
            </p:custDataLst>
          </p:nvPr>
        </p:nvGrpSpPr>
        <p:grpSpPr>
          <a:xfrm rot="0">
            <a:off x="746760" y="3956050"/>
            <a:ext cx="5991225" cy="1704340"/>
            <a:chOff x="1633" y="10226"/>
            <a:chExt cx="10295" cy="2861"/>
          </a:xfrm>
        </p:grpSpPr>
        <p:sp>
          <p:nvSpPr>
            <p:cNvPr id="100" name="文本框 99"/>
            <p:cNvSpPr txBox="1"/>
            <p:nvPr>
              <p:custDataLst>
                <p:tags r:id="rId12"/>
              </p:custDataLst>
            </p:nvPr>
          </p:nvSpPr>
          <p:spPr>
            <a:xfrm>
              <a:off x="1951" y="10226"/>
              <a:ext cx="9977" cy="618"/>
            </a:xfrm>
            <a:prstGeom prst="rect">
              <a:avLst/>
            </a:prstGeom>
            <a:solidFill>
              <a:schemeClr val="accent5">
                <a:lumMod val="75000"/>
              </a:schemeClr>
            </a:solidFill>
            <a:ln w="9525">
              <a:noFill/>
            </a:ln>
          </p:spPr>
          <p:txBody>
            <a:bodyPr wrap="square">
              <a:spAutoFit/>
            </a:bodyPr>
            <a:lstStyle/>
            <a:p>
              <a:pPr indent="269240"/>
              <a:r>
                <a:rPr lang="en-US" altLang="zh-CN" sz="1800" b="1">
                  <a:solidFill>
                    <a:schemeClr val="bg1"/>
                  </a:solidFill>
                  <a:uFillTx/>
                  <a:latin typeface="Times New Roman" panose="02020603050405020304" charset="0"/>
                  <a:ea typeface="等线" panose="02010600030101010101" pitchFamily="2" charset="-122"/>
                </a:rPr>
                <a:t>1.</a:t>
              </a:r>
              <a:r>
                <a:rPr lang="zh-CN" altLang="en-US" sz="1800" b="1">
                  <a:solidFill>
                    <a:schemeClr val="bg1"/>
                  </a:solidFill>
                  <a:uFillTx/>
                  <a:latin typeface="Times New Roman" panose="02020603050405020304" charset="0"/>
                  <a:ea typeface="等线" panose="02010600030101010101" pitchFamily="2" charset="-122"/>
                </a:rPr>
                <a:t>保护优先，恢复为主。</a:t>
              </a:r>
              <a:endParaRPr lang="zh-CN" altLang="en-US" sz="1800" b="1">
                <a:solidFill>
                  <a:schemeClr val="bg1"/>
                </a:solidFill>
                <a:uFillTx/>
                <a:latin typeface="Times New Roman" panose="02020603050405020304" charset="0"/>
                <a:ea typeface="等线" panose="02010600030101010101" pitchFamily="2" charset="-122"/>
              </a:endParaRPr>
            </a:p>
          </p:txBody>
        </p:sp>
        <p:sp>
          <p:nvSpPr>
            <p:cNvPr id="15" name="文本框 14"/>
            <p:cNvSpPr txBox="1"/>
            <p:nvPr>
              <p:custDataLst>
                <p:tags r:id="rId13"/>
              </p:custDataLst>
            </p:nvPr>
          </p:nvSpPr>
          <p:spPr>
            <a:xfrm>
              <a:off x="1951" y="10972"/>
              <a:ext cx="9977" cy="618"/>
            </a:xfrm>
            <a:prstGeom prst="rect">
              <a:avLst/>
            </a:prstGeom>
            <a:solidFill>
              <a:schemeClr val="accent5">
                <a:lumMod val="75000"/>
              </a:schemeClr>
            </a:solidFill>
            <a:ln w="9525">
              <a:noFill/>
            </a:ln>
          </p:spPr>
          <p:txBody>
            <a:bodyPr wrap="square">
              <a:spAutoFit/>
            </a:bodyPr>
            <a:lstStyle/>
            <a:p>
              <a:pPr lvl="0" indent="269240" algn="l">
                <a:buClrTx/>
                <a:buSzTx/>
                <a:buFontTx/>
              </a:pPr>
              <a:r>
                <a:rPr lang="en-US" altLang="zh-CN" sz="1800" b="1">
                  <a:solidFill>
                    <a:schemeClr val="bg1"/>
                  </a:solidFill>
                  <a:uFillTx/>
                  <a:latin typeface="Times New Roman" panose="02020603050405020304" charset="0"/>
                  <a:ea typeface="等线" panose="02010600030101010101" pitchFamily="2" charset="-122"/>
                  <a:sym typeface="+mn-ea"/>
                </a:rPr>
                <a:t>2.统筹兼顾，突出重点。</a:t>
              </a:r>
              <a:endParaRPr lang="en-US" altLang="zh-CN" sz="1800" b="1">
                <a:solidFill>
                  <a:schemeClr val="bg1"/>
                </a:solidFill>
                <a:uFillTx/>
                <a:latin typeface="Times New Roman" panose="02020603050405020304" charset="0"/>
                <a:ea typeface="等线" panose="02010600030101010101" pitchFamily="2" charset="-122"/>
                <a:sym typeface="+mn-ea"/>
              </a:endParaRPr>
            </a:p>
          </p:txBody>
        </p:sp>
        <p:sp>
          <p:nvSpPr>
            <p:cNvPr id="16" name="文本框 15"/>
            <p:cNvSpPr txBox="1"/>
            <p:nvPr>
              <p:custDataLst>
                <p:tags r:id="rId14"/>
              </p:custDataLst>
            </p:nvPr>
          </p:nvSpPr>
          <p:spPr>
            <a:xfrm>
              <a:off x="1951" y="11718"/>
              <a:ext cx="9977" cy="618"/>
            </a:xfrm>
            <a:prstGeom prst="rect">
              <a:avLst/>
            </a:prstGeom>
            <a:solidFill>
              <a:schemeClr val="accent5">
                <a:lumMod val="75000"/>
              </a:schemeClr>
            </a:solidFill>
            <a:ln w="9525">
              <a:noFill/>
            </a:ln>
          </p:spPr>
          <p:txBody>
            <a:bodyPr wrap="square">
              <a:spAutoFit/>
            </a:bodyPr>
            <a:lstStyle/>
            <a:p>
              <a:pPr lvl="0" indent="269240" algn="l">
                <a:buClrTx/>
                <a:buSzTx/>
                <a:buFontTx/>
              </a:pPr>
              <a:r>
                <a:rPr lang="en-US" altLang="zh-CN" sz="1800" b="1">
                  <a:solidFill>
                    <a:schemeClr val="bg1"/>
                  </a:solidFill>
                  <a:uFillTx/>
                  <a:latin typeface="Times New Roman" panose="02020603050405020304" charset="0"/>
                  <a:ea typeface="等线" panose="02010600030101010101" pitchFamily="2" charset="-122"/>
                  <a:sym typeface="+mn-ea"/>
                </a:rPr>
                <a:t>3.系统修复，建管结合。</a:t>
              </a:r>
              <a:endParaRPr lang="en-US" altLang="zh-CN" sz="1800" b="1">
                <a:solidFill>
                  <a:schemeClr val="bg1"/>
                </a:solidFill>
                <a:uFillTx/>
                <a:latin typeface="Times New Roman" panose="02020603050405020304" charset="0"/>
                <a:ea typeface="等线" panose="02010600030101010101" pitchFamily="2" charset="-122"/>
                <a:sym typeface="+mn-ea"/>
              </a:endParaRPr>
            </a:p>
          </p:txBody>
        </p:sp>
        <p:sp>
          <p:nvSpPr>
            <p:cNvPr id="17" name="文本框 16"/>
            <p:cNvSpPr txBox="1"/>
            <p:nvPr>
              <p:custDataLst>
                <p:tags r:id="rId15"/>
              </p:custDataLst>
            </p:nvPr>
          </p:nvSpPr>
          <p:spPr>
            <a:xfrm>
              <a:off x="1951" y="12464"/>
              <a:ext cx="9977" cy="618"/>
            </a:xfrm>
            <a:prstGeom prst="rect">
              <a:avLst/>
            </a:prstGeom>
            <a:solidFill>
              <a:schemeClr val="accent5">
                <a:lumMod val="75000"/>
              </a:schemeClr>
            </a:solidFill>
            <a:ln w="9525">
              <a:noFill/>
            </a:ln>
          </p:spPr>
          <p:txBody>
            <a:bodyPr wrap="square">
              <a:spAutoFit/>
            </a:bodyPr>
            <a:lstStyle/>
            <a:p>
              <a:pPr lvl="0" indent="269240" algn="l">
                <a:buClrTx/>
                <a:buSzTx/>
                <a:buFontTx/>
              </a:pPr>
              <a:r>
                <a:rPr lang="en-US" altLang="zh-CN" sz="1800" b="1">
                  <a:solidFill>
                    <a:schemeClr val="bg1"/>
                  </a:solidFill>
                  <a:uFillTx/>
                  <a:latin typeface="Times New Roman" panose="02020603050405020304" charset="0"/>
                  <a:ea typeface="等线" panose="02010600030101010101" pitchFamily="2" charset="-122"/>
                  <a:sym typeface="+mn-ea"/>
                </a:rPr>
                <a:t>4.科技引领，注重实效。</a:t>
              </a:r>
              <a:endParaRPr lang="zh-CN" altLang="en-US" sz="1800" b="1">
                <a:solidFill>
                  <a:schemeClr val="bg1"/>
                </a:solidFill>
                <a:latin typeface="微软雅黑" panose="020B0503020204020204" charset="-122"/>
                <a:ea typeface="微软雅黑" panose="020B0503020204020204" charset="-122"/>
                <a:sym typeface="+mn-ea"/>
              </a:endParaRPr>
            </a:p>
          </p:txBody>
        </p:sp>
        <p:sp>
          <p:nvSpPr>
            <p:cNvPr id="21" name="矩形 20"/>
            <p:cNvSpPr/>
            <p:nvPr>
              <p:custDataLst>
                <p:tags r:id="rId16"/>
              </p:custDataLst>
            </p:nvPr>
          </p:nvSpPr>
          <p:spPr>
            <a:xfrm>
              <a:off x="1633" y="10226"/>
              <a:ext cx="180" cy="568"/>
            </a:xfrm>
            <a:prstGeom prst="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2" name="矩形 21"/>
            <p:cNvSpPr/>
            <p:nvPr>
              <p:custDataLst>
                <p:tags r:id="rId17"/>
              </p:custDataLst>
            </p:nvPr>
          </p:nvSpPr>
          <p:spPr>
            <a:xfrm>
              <a:off x="1633" y="10972"/>
              <a:ext cx="180" cy="568"/>
            </a:xfrm>
            <a:prstGeom prst="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3" name="矩形 22"/>
            <p:cNvSpPr/>
            <p:nvPr>
              <p:custDataLst>
                <p:tags r:id="rId18"/>
              </p:custDataLst>
            </p:nvPr>
          </p:nvSpPr>
          <p:spPr>
            <a:xfrm>
              <a:off x="1633" y="11707"/>
              <a:ext cx="180" cy="638"/>
            </a:xfrm>
            <a:prstGeom prst="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sp>
          <p:nvSpPr>
            <p:cNvPr id="24" name="矩形 23"/>
            <p:cNvSpPr/>
            <p:nvPr>
              <p:custDataLst>
                <p:tags r:id="rId19"/>
              </p:custDataLst>
            </p:nvPr>
          </p:nvSpPr>
          <p:spPr>
            <a:xfrm>
              <a:off x="1633" y="12475"/>
              <a:ext cx="180" cy="612"/>
            </a:xfrm>
            <a:prstGeom prst="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sz="1800"/>
            </a:p>
          </p:txBody>
        </p:sp>
      </p:grpSp>
      <p:sp>
        <p:nvSpPr>
          <p:cNvPr id="2" name="文本框 1"/>
          <p:cNvSpPr txBox="1"/>
          <p:nvPr>
            <p:custDataLst>
              <p:tags r:id="rId20"/>
            </p:custDataLst>
          </p:nvPr>
        </p:nvSpPr>
        <p:spPr>
          <a:xfrm>
            <a:off x="915312" y="5703280"/>
            <a:ext cx="5806163" cy="368300"/>
          </a:xfrm>
          <a:prstGeom prst="rect">
            <a:avLst/>
          </a:prstGeom>
          <a:solidFill>
            <a:schemeClr val="accent5">
              <a:lumMod val="75000"/>
            </a:schemeClr>
          </a:solidFill>
          <a:ln w="9525">
            <a:noFill/>
          </a:ln>
        </p:spPr>
        <p:txBody>
          <a:bodyPr wrap="square">
            <a:spAutoFit/>
          </a:bodyPr>
          <a:p>
            <a:pPr lvl="0" indent="269240" algn="l">
              <a:buClrTx/>
              <a:buSzTx/>
              <a:buFontTx/>
            </a:pPr>
            <a:r>
              <a:rPr lang="en-US" altLang="zh-CN" sz="1800" b="1">
                <a:solidFill>
                  <a:schemeClr val="bg1"/>
                </a:solidFill>
                <a:uFillTx/>
                <a:latin typeface="Times New Roman" panose="02020603050405020304" charset="0"/>
                <a:ea typeface="等线" panose="02010600030101010101" pitchFamily="2" charset="-122"/>
                <a:sym typeface="+mn-ea"/>
              </a:rPr>
              <a:t>5.科技引领，注重实效。</a:t>
            </a:r>
            <a:endParaRPr lang="en-US" altLang="zh-CN" sz="1800" b="1">
              <a:solidFill>
                <a:schemeClr val="bg1"/>
              </a:solidFill>
              <a:uFillTx/>
              <a:latin typeface="Times New Roman" panose="02020603050405020304" charset="0"/>
              <a:ea typeface="等线" panose="02010600030101010101" pitchFamily="2" charset="-122"/>
              <a:sym typeface="+mn-ea"/>
            </a:endParaRPr>
          </a:p>
        </p:txBody>
      </p:sp>
      <p:sp>
        <p:nvSpPr>
          <p:cNvPr id="5" name="矩形 4"/>
          <p:cNvSpPr/>
          <p:nvPr>
            <p:custDataLst>
              <p:tags r:id="rId21"/>
            </p:custDataLst>
          </p:nvPr>
        </p:nvSpPr>
        <p:spPr>
          <a:xfrm>
            <a:off x="747395" y="5726343"/>
            <a:ext cx="104752" cy="364577"/>
          </a:xfrm>
          <a:prstGeom prst="rect">
            <a:avLst/>
          </a:prstGeom>
          <a:solidFill>
            <a:schemeClr val="accent5">
              <a:lumMod val="5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sz="180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9" name="组合 48"/>
          <p:cNvGrpSpPr/>
          <p:nvPr/>
        </p:nvGrpSpPr>
        <p:grpSpPr>
          <a:xfrm rot="0">
            <a:off x="0" y="0"/>
            <a:ext cx="7559675" cy="927735"/>
            <a:chOff x="552920" y="321895"/>
            <a:chExt cx="5087103" cy="558922"/>
          </a:xfrm>
        </p:grpSpPr>
        <p:sp>
          <p:nvSpPr>
            <p:cNvPr id="50" name="直角三角形 49"/>
            <p:cNvSpPr/>
            <p:nvPr>
              <p:custDataLst>
                <p:tags r:id="rId1"/>
              </p:custDataLst>
            </p:nvPr>
          </p:nvSpPr>
          <p:spPr>
            <a:xfrm>
              <a:off x="738900" y="340817"/>
              <a:ext cx="540000" cy="5400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1" name="直角三角形 50"/>
            <p:cNvSpPr/>
            <p:nvPr>
              <p:custDataLst>
                <p:tags r:id="rId2"/>
              </p:custDataLst>
            </p:nvPr>
          </p:nvSpPr>
          <p:spPr>
            <a:xfrm rot="5400000">
              <a:off x="738900" y="321895"/>
              <a:ext cx="540000" cy="540000"/>
            </a:xfrm>
            <a:prstGeom prst="rtTriangle">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2" name="直角三角形 51"/>
            <p:cNvSpPr/>
            <p:nvPr>
              <p:custDataLst>
                <p:tags r:id="rId3"/>
              </p:custDataLst>
            </p:nvPr>
          </p:nvSpPr>
          <p:spPr>
            <a:xfrm>
              <a:off x="552920" y="340817"/>
              <a:ext cx="540000" cy="540000"/>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3" name="直角三角形 52"/>
            <p:cNvSpPr/>
            <p:nvPr>
              <p:custDataLst>
                <p:tags r:id="rId4"/>
              </p:custDataLst>
            </p:nvPr>
          </p:nvSpPr>
          <p:spPr>
            <a:xfrm rot="5400000">
              <a:off x="552920" y="321895"/>
              <a:ext cx="540000" cy="540000"/>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cxnSp>
          <p:nvCxnSpPr>
            <p:cNvPr id="54" name="直接连接符 53"/>
            <p:cNvCxnSpPr/>
            <p:nvPr>
              <p:custDataLst>
                <p:tags r:id="rId5"/>
              </p:custDataLst>
            </p:nvPr>
          </p:nvCxnSpPr>
          <p:spPr>
            <a:xfrm flipV="1">
              <a:off x="738804" y="849166"/>
              <a:ext cx="4901219" cy="1548"/>
            </a:xfrm>
            <a:prstGeom prst="line">
              <a:avLst/>
            </a:prstGeom>
            <a:ln w="539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1" name="文本框 10"/>
          <p:cNvSpPr txBox="1"/>
          <p:nvPr>
            <p:custDataLst>
              <p:tags r:id="rId6"/>
            </p:custDataLst>
          </p:nvPr>
        </p:nvSpPr>
        <p:spPr>
          <a:xfrm>
            <a:off x="901065" y="46355"/>
            <a:ext cx="2846070" cy="922020"/>
          </a:xfrm>
          <a:prstGeom prst="rect">
            <a:avLst/>
          </a:prstGeom>
          <a:noFill/>
        </p:spPr>
        <p:txBody>
          <a:bodyPr wrap="square" rtlCol="0">
            <a:spAutoFit/>
          </a:bodyPr>
          <a:lstStyle/>
          <a:p>
            <a:pPr algn="r"/>
            <a:r>
              <a:rPr lang="en-US" altLang="zh-CN" sz="54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01</a:t>
            </a:r>
            <a:r>
              <a:rPr lang="en-US" altLang="zh-CN" sz="36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a:t>
            </a:r>
            <a:r>
              <a:rPr lang="zh-CN" sz="32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总体要求</a:t>
            </a:r>
            <a:endParaRPr lang="zh-CN" sz="32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endParaRPr>
          </a:p>
        </p:txBody>
      </p:sp>
      <p:sp>
        <p:nvSpPr>
          <p:cNvPr id="4" name="矩形 3"/>
          <p:cNvSpPr/>
          <p:nvPr/>
        </p:nvSpPr>
        <p:spPr>
          <a:xfrm>
            <a:off x="667385" y="1087755"/>
            <a:ext cx="4730115" cy="645160"/>
          </a:xfrm>
          <a:prstGeom prst="rect">
            <a:avLst/>
          </a:prstGeom>
        </p:spPr>
        <p:txBody>
          <a:bodyPr>
            <a:spAutoFit/>
          </a:bodyPr>
          <a:lstStyle/>
          <a:p>
            <a:pPr marL="0" marR="0" lvl="0" indent="0" algn="l" defTabSz="914400" rtl="0" eaLnBrk="0" fontAlgn="base" latinLnBrk="0" hangingPunct="0">
              <a:lnSpc>
                <a:spcPct val="150000"/>
              </a:lnSpc>
              <a:spcBef>
                <a:spcPct val="0"/>
              </a:spcBef>
              <a:spcAft>
                <a:spcPct val="0"/>
              </a:spcAft>
              <a:buClrTx/>
              <a:buSzTx/>
              <a:buFontTx/>
              <a:buNone/>
              <a:defRPr/>
            </a:pPr>
            <a:r>
              <a:rPr lang="en-US" altLang="zh-CN" sz="2400" b="1" dirty="0">
                <a:solidFill>
                  <a:schemeClr val="accent5">
                    <a:lumMod val="25000"/>
                  </a:schemeClr>
                </a:solidFill>
                <a:latin typeface="微软雅黑" panose="020B0503020204020204" charset="-122"/>
                <a:ea typeface="微软雅黑" panose="020B0503020204020204" charset="-122"/>
                <a:cs typeface="微软雅黑" panose="020B0503020204020204" charset="-122"/>
                <a:sym typeface="+mn-ea"/>
              </a:rPr>
              <a:t>1.3 </a:t>
            </a:r>
            <a:r>
              <a:rPr lang="zh-CN" sz="2400" b="1" dirty="0">
                <a:solidFill>
                  <a:schemeClr val="accent5">
                    <a:lumMod val="25000"/>
                  </a:schemeClr>
                </a:solidFill>
                <a:latin typeface="微软雅黑" panose="020B0503020204020204" charset="-122"/>
                <a:ea typeface="微软雅黑" panose="020B0503020204020204" charset="-122"/>
                <a:cs typeface="微软雅黑" panose="020B0503020204020204" charset="-122"/>
                <a:sym typeface="+mn-ea"/>
              </a:rPr>
              <a:t>规划目标</a:t>
            </a:r>
            <a:endParaRPr kumimoji="0" lang="en-US" altLang="zh-CN" sz="2400" b="1" i="0" u="none" strike="noStrike" kern="1200" cap="none" spc="0" normalizeH="0" baseline="0" noProof="0" dirty="0">
              <a:ln>
                <a:noFill/>
              </a:ln>
              <a:solidFill>
                <a:schemeClr val="tx1">
                  <a:lumMod val="85000"/>
                  <a:lumOff val="15000"/>
                </a:schemeClr>
              </a:solidFill>
              <a:effectLst/>
              <a:uLnTx/>
              <a:uFillTx/>
              <a:latin typeface="+mn-ea"/>
              <a:ea typeface="+mn-ea"/>
              <a:cs typeface="+mn-cs"/>
            </a:endParaRPr>
          </a:p>
        </p:txBody>
      </p:sp>
      <p:sp>
        <p:nvSpPr>
          <p:cNvPr id="7" name="矩形 1"/>
          <p:cNvSpPr>
            <a:spLocks noChangeArrowheads="1"/>
          </p:cNvSpPr>
          <p:nvPr/>
        </p:nvSpPr>
        <p:spPr bwMode="auto">
          <a:xfrm>
            <a:off x="742315" y="1666875"/>
            <a:ext cx="5995035" cy="6250940"/>
          </a:xfrm>
          <a:prstGeom prst="rect">
            <a:avLst/>
          </a:prstGeom>
          <a:solidFill>
            <a:srgbClr val="00B0F0">
              <a:alpha val="17000"/>
            </a:srgbClr>
          </a:solidFill>
        </p:spPr>
        <p:txBody>
          <a:bodyPr>
            <a:spAutoFit/>
          </a:bodyPr>
          <a:lstStyle>
            <a:lvl1pPr>
              <a:defRPr sz="3200">
                <a:solidFill>
                  <a:schemeClr val="tx1"/>
                </a:solidFill>
                <a:latin typeface="Arial" panose="020B0604020202020204" pitchFamily="34" charset="0"/>
                <a:ea typeface="宋体" panose="02010600030101010101" pitchFamily="2" charset="-122"/>
              </a:defRPr>
            </a:lvl1pPr>
            <a:lvl2pPr marL="742950" indent="-285750">
              <a:defRPr sz="3200">
                <a:solidFill>
                  <a:schemeClr val="tx1"/>
                </a:solidFill>
                <a:latin typeface="Arial" panose="020B0604020202020204" pitchFamily="34" charset="0"/>
                <a:ea typeface="宋体" panose="02010600030101010101" pitchFamily="2" charset="-122"/>
              </a:defRPr>
            </a:lvl2pPr>
            <a:lvl3pPr marL="1143000" indent="-228600">
              <a:defRPr sz="3200">
                <a:solidFill>
                  <a:schemeClr val="tx1"/>
                </a:solidFill>
                <a:latin typeface="Arial" panose="020B0604020202020204" pitchFamily="34" charset="0"/>
                <a:ea typeface="宋体" panose="02010600030101010101" pitchFamily="2" charset="-122"/>
              </a:defRPr>
            </a:lvl3pPr>
            <a:lvl4pPr marL="1600200" indent="-228600">
              <a:defRPr sz="3200">
                <a:solidFill>
                  <a:schemeClr val="tx1"/>
                </a:solidFill>
                <a:latin typeface="Arial" panose="020B0604020202020204" pitchFamily="34" charset="0"/>
                <a:ea typeface="宋体" panose="02010600030101010101" pitchFamily="2" charset="-122"/>
              </a:defRPr>
            </a:lvl4pPr>
            <a:lvl5pPr marL="2057400" indent="-228600">
              <a:defRPr sz="3200">
                <a:solidFill>
                  <a:schemeClr val="tx1"/>
                </a:solidFill>
                <a:latin typeface="Arial" panose="020B0604020202020204" pitchFamily="34" charset="0"/>
                <a:ea typeface="宋体" panose="02010600030101010101" pitchFamily="2" charset="-122"/>
              </a:defRPr>
            </a:lvl5pPr>
            <a:lvl6pPr marL="2514600" indent="-228600" defTabSz="164465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6pPr>
            <a:lvl7pPr marL="2971800" indent="-228600" defTabSz="164465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7pPr>
            <a:lvl8pPr marL="3429000" indent="-228600" defTabSz="164465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8pPr>
            <a:lvl9pPr marL="3886200" indent="-228600" defTabSz="1644650" eaLnBrk="0" fontAlgn="base" hangingPunct="0">
              <a:spcBef>
                <a:spcPct val="0"/>
              </a:spcBef>
              <a:spcAft>
                <a:spcPct val="0"/>
              </a:spcAft>
              <a:defRPr sz="3200">
                <a:solidFill>
                  <a:schemeClr val="tx1"/>
                </a:solidFill>
                <a:latin typeface="Arial" panose="020B0604020202020204" pitchFamily="34" charset="0"/>
                <a:ea typeface="宋体" panose="02010600030101010101" pitchFamily="2" charset="-122"/>
              </a:defRPr>
            </a:lvl9pPr>
          </a:lstStyle>
          <a:p>
            <a:pPr algn="just">
              <a:lnSpc>
                <a:spcPct val="130000"/>
              </a:lnSpc>
            </a:pPr>
            <a:r>
              <a:rPr lang="en-US" altLang="zh-CN" sz="1600" dirty="0">
                <a:solidFill>
                  <a:schemeClr val="accent5">
                    <a:lumMod val="1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通过全面实施兰西县国土空间生态修复，统筹山水林田湖草沙冰一体化保护修复，生态环境持续改善，全县森林、草地、河湖、湿地、农田、城镇等生态系统状况实现根本好转，生态系统服务功能明显提高，人居环境质量明显提升，人与自然和谐共生，生态安全屏障更加牢固。</a:t>
            </a:r>
            <a:endParaRPr lang="zh-CN" altLang="en-US" sz="14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endParaRPr>
          </a:p>
          <a:p>
            <a:pPr algn="just">
              <a:lnSpc>
                <a:spcPct val="150000"/>
              </a:lnSpc>
              <a:spcBef>
                <a:spcPts val="1200"/>
              </a:spcBef>
              <a:buClrTx/>
              <a:buSzTx/>
              <a:buFontTx/>
            </a:pPr>
            <a:r>
              <a:rPr lang="zh-CN" altLang="en-US" sz="1600" b="1"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至2025年：</a:t>
            </a:r>
            <a:endParaRPr lang="zh-CN" altLang="en-US" sz="1600" b="1"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endParaRPr>
          </a:p>
          <a:p>
            <a:pPr algn="just">
              <a:lnSpc>
                <a:spcPct val="130000"/>
              </a:lnSpc>
              <a:buClrTx/>
              <a:buSzTx/>
              <a:buFontTx/>
            </a:pPr>
            <a:r>
              <a:rPr lang="en-US" altLang="zh-CN" sz="1600" dirty="0">
                <a:solidFill>
                  <a:schemeClr val="accent5">
                    <a:lumMod val="10000"/>
                  </a:schemeClr>
                </a:solidFill>
                <a:latin typeface="微软雅黑" panose="020B0503020204020204" charset="-122"/>
                <a:ea typeface="微软雅黑" panose="020B0503020204020204" charset="-122"/>
                <a:cs typeface="微软雅黑" panose="020B0503020204020204" charset="-122"/>
                <a:sym typeface="+mn-ea"/>
              </a:rPr>
              <a:t>       </a:t>
            </a:r>
            <a:r>
              <a:rPr lang="zh-CN" altLang="en-US" sz="14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绿色本底稳固，生态环境质量保持全省领先，生态保护与修复重大工程有序推进，重点生态问题得到有效遏制</a:t>
            </a:r>
            <a:r>
              <a:rPr lang="zh-CN" altLang="en-US" sz="14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水土流失得到进一步控制。河湖水生态环境明显改善，提高国控、省控地表水和水功能区考核断面水质优良率。矿山生态环境保护和修复工程有序推进，地质灾害、水土流失、环境污染等问题得到有效遏制。建成以兰远草原省级自然保护区、黑龙江呼兰河国家级湿地公园等为主要内容的自然保护地体系，濒危野生动植物及其栖息地得到有效保护。农村生态环境得到极大改善，资源能源利用效率大幅提升。</a:t>
            </a:r>
            <a:endParaRPr lang="zh-CN" altLang="en-US" sz="1600" dirty="0">
              <a:solidFill>
                <a:schemeClr val="accent5">
                  <a:lumMod val="10000"/>
                </a:schemeClr>
              </a:solidFill>
              <a:latin typeface="微软雅黑" panose="020B0503020204020204" charset="-122"/>
              <a:ea typeface="微软雅黑" panose="020B0503020204020204" charset="-122"/>
              <a:cs typeface="微软雅黑" panose="020B0503020204020204" charset="-122"/>
            </a:endParaRPr>
          </a:p>
          <a:p>
            <a:pPr algn="just">
              <a:lnSpc>
                <a:spcPct val="150000"/>
              </a:lnSpc>
              <a:spcBef>
                <a:spcPts val="1200"/>
              </a:spcBef>
              <a:buClrTx/>
              <a:buSzTx/>
              <a:buFontTx/>
            </a:pPr>
            <a:r>
              <a:rPr lang="zh-CN" altLang="en-US" sz="1600" b="1"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至2035年：</a:t>
            </a:r>
            <a:endParaRPr lang="zh-CN" altLang="en-US" sz="1600" b="1"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endParaRPr>
          </a:p>
          <a:p>
            <a:pPr algn="just">
              <a:lnSpc>
                <a:spcPct val="130000"/>
              </a:lnSpc>
            </a:pPr>
            <a:r>
              <a:rPr lang="zh-CN" altLang="en-US" sz="140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sym typeface="+mn-ea"/>
              </a:rPr>
              <a:t>       </a:t>
            </a:r>
            <a:r>
              <a:rPr kumimoji="0" lang="zh-CN" altLang="en-US"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到</a:t>
            </a:r>
            <a:r>
              <a:rPr kumimoji="0" lang="en-US" altLang="zh-CN"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2035</a:t>
            </a:r>
            <a:r>
              <a:rPr kumimoji="0" lang="zh-CN" altLang="en-US"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年，森林和草地生态系统退化得到抑制、生态功能显著提升，盐渍化情况得到有效修复与治理，湿地生态系统得到有效保护与恢复，农田保护性耕作和水资源管理进一步增强，黑土保护保育工作取得巨大成效，城乡人居环境质量显著提高，生物多样性得到有效保护，水土流失得到有效控制，建设国家生态文明示范县，创建</a:t>
            </a:r>
            <a:r>
              <a:rPr kumimoji="0" lang="en-US" altLang="zh-CN"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a:t>
            </a:r>
            <a:r>
              <a:rPr kumimoji="0" lang="zh-CN" altLang="en-US"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兰西山水园林宜居城</a:t>
            </a:r>
            <a:r>
              <a:rPr kumimoji="0" lang="en-US" altLang="zh-CN"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a:t>
            </a:r>
            <a:r>
              <a:rPr kumimoji="0" lang="zh-CN" altLang="en-US"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，促进构建</a:t>
            </a:r>
            <a:r>
              <a:rPr kumimoji="0" lang="en-US" altLang="zh-CN"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a:t>
            </a:r>
            <a:r>
              <a:rPr kumimoji="0" lang="zh-CN" altLang="en-US"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和谐、安全、高效、协同、美丽</a:t>
            </a:r>
            <a:r>
              <a:rPr kumimoji="0" lang="en-US" altLang="zh-CN"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a:t>
            </a:r>
            <a:r>
              <a:rPr kumimoji="0" lang="zh-CN" altLang="en-US"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rPr>
              <a:t>的国土空间。</a:t>
            </a:r>
            <a:endParaRPr kumimoji="0" lang="zh-CN" altLang="en-US" sz="1400" b="0" i="0" u="none" strike="noStrike" cap="none" spc="0" normalizeH="0" baseline="0" dirty="0">
              <a:solidFill>
                <a:schemeClr val="accent5">
                  <a:lumMod val="10000"/>
                </a:schemeClr>
              </a:solidFill>
              <a:uFillTx/>
              <a:latin typeface="Times New Roman" panose="02020603050405020304" charset="0"/>
              <a:ea typeface="等线" panose="02010600030101010101" pitchFamily="2" charset="-122"/>
              <a:cs typeface="微软雅黑" panose="020B0503020204020204"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 name="Rectangle 13" descr="FD1DDF730CE4456e89755B07FE1653D0# #Rectangle 13"/>
          <p:cNvSpPr>
            <a:spLocks noChangeArrowheads="1"/>
          </p:cNvSpPr>
          <p:nvPr>
            <p:custDataLst>
              <p:tags r:id="rId1"/>
            </p:custDataLst>
          </p:nvPr>
        </p:nvSpPr>
        <p:spPr bwMode="auto">
          <a:xfrm>
            <a:off x="1938655" y="7353300"/>
            <a:ext cx="4899660" cy="283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R="0" lvl="0" algn="just" defTabSz="914400" eaLnBrk="1" fontAlgn="auto" latinLnBrk="0" hangingPunct="1">
              <a:lnSpc>
                <a:spcPct val="110000"/>
              </a:lnSpc>
              <a:spcAft>
                <a:spcPts val="0"/>
              </a:spcAft>
              <a:buClrTx/>
              <a:buSzTx/>
              <a:buFont typeface="Wingdings" panose="05000000000000000000" charset="0"/>
              <a:buChar char="n"/>
              <a:defRPr/>
            </a:pPr>
            <a:r>
              <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rPr>
              <a:t>带动经济稳定增长</a:t>
            </a:r>
            <a:endPar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endParaRPr>
          </a:p>
          <a:p>
            <a:pPr marR="0" lvl="0" algn="just" defTabSz="914400" eaLnBrk="1" fontAlgn="auto" latinLnBrk="0" hangingPunct="1">
              <a:lnSpc>
                <a:spcPct val="110000"/>
              </a:lnSpc>
              <a:spcAft>
                <a:spcPts val="0"/>
              </a:spcAft>
              <a:buClrTx/>
              <a:buSzTx/>
              <a:buFont typeface="Wingdings" panose="05000000000000000000" charset="0"/>
              <a:buNone/>
              <a:defRPr/>
            </a:pPr>
            <a:r>
              <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通过生态修复重点工程和重大项目的实施，区域水土资源得到有效利用，不但能为当地粮食安全问题的解决和农村经济的发展提供大量有用的土地储备资源。</a:t>
            </a:r>
            <a:endPar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endParaRPr>
          </a:p>
          <a:p>
            <a:pPr marR="0" lvl="0" algn="just" defTabSz="914400" eaLnBrk="1" fontAlgn="auto" latinLnBrk="0" hangingPunct="1">
              <a:lnSpc>
                <a:spcPct val="110000"/>
              </a:lnSpc>
              <a:spcAft>
                <a:spcPts val="0"/>
              </a:spcAft>
              <a:buClrTx/>
              <a:buSzTx/>
              <a:buFont typeface="Wingdings" panose="05000000000000000000" charset="0"/>
              <a:buChar char="n"/>
              <a:defRPr/>
            </a:pPr>
            <a:r>
              <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rPr>
              <a:t>实现生态产品价值外溢</a:t>
            </a:r>
            <a:endPar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endParaRPr>
          </a:p>
          <a:p>
            <a:pPr marR="0" lvl="0" algn="just" defTabSz="914400" eaLnBrk="1" fontAlgn="auto" latinLnBrk="0" hangingPunct="1">
              <a:lnSpc>
                <a:spcPct val="110000"/>
              </a:lnSpc>
              <a:spcAft>
                <a:spcPts val="0"/>
              </a:spcAft>
              <a:buClrTx/>
              <a:buSzTx/>
              <a:buFont typeface="Wingdings" panose="05000000000000000000" charset="0"/>
              <a:buNone/>
              <a:defRPr/>
            </a:pPr>
            <a:r>
              <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水土流失治理、水环境综合治理、森林生态系统质量提升与生物多样性保护、矿山生态环境修复等工程，将提升整个流域生态环境质量。</a:t>
            </a:r>
            <a:endPar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endParaRPr>
          </a:p>
          <a:p>
            <a:pPr marR="0" lvl="0" algn="just" defTabSz="914400" eaLnBrk="1" fontAlgn="auto" latinLnBrk="0" hangingPunct="1">
              <a:lnSpc>
                <a:spcPct val="110000"/>
              </a:lnSpc>
              <a:spcAft>
                <a:spcPts val="0"/>
              </a:spcAft>
              <a:buClrTx/>
              <a:buSzTx/>
              <a:buFont typeface="Wingdings" panose="05000000000000000000" charset="0"/>
              <a:buChar char="n"/>
              <a:defRPr/>
            </a:pPr>
            <a:r>
              <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rPr>
              <a:t>推进</a:t>
            </a:r>
            <a:r>
              <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rPr>
              <a:t>兰西生态绿色发展</a:t>
            </a:r>
            <a:endPar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endParaRPr>
          </a:p>
          <a:p>
            <a:pPr marR="0" lvl="0" algn="just" defTabSz="914400" eaLnBrk="1" fontAlgn="auto" latinLnBrk="0" hangingPunct="1">
              <a:lnSpc>
                <a:spcPct val="110000"/>
              </a:lnSpc>
              <a:spcAft>
                <a:spcPts val="0"/>
              </a:spcAft>
              <a:buClrTx/>
              <a:buSzTx/>
              <a:buFont typeface="Wingdings" panose="05000000000000000000" charset="0"/>
              <a:buNone/>
              <a:defRPr/>
            </a:pPr>
            <a:r>
              <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兰西县的青山绿水等生态资源得到良好保护，为兰西县发展生态旅游、生态农业、生态工业、生态生活提供重要基础。为兰西实现“绿水青山就是金山银山”的生态产品价值转换提供条件，打造</a:t>
            </a:r>
            <a:r>
              <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兰西健康生活目的地，创意生态文化旅游新场景。</a:t>
            </a:r>
            <a:endPar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endParaRPr>
          </a:p>
          <a:p>
            <a:pPr marR="0" lvl="0" algn="just" defTabSz="914400" eaLnBrk="1" fontAlgn="auto" latinLnBrk="0" hangingPunct="1">
              <a:lnSpc>
                <a:spcPct val="110000"/>
              </a:lnSpc>
              <a:spcAft>
                <a:spcPts val="0"/>
              </a:spcAft>
              <a:buClrTx/>
              <a:buSzTx/>
              <a:buFont typeface="Wingdings" panose="05000000000000000000" charset="0"/>
              <a:buNone/>
              <a:defRPr/>
            </a:pPr>
            <a:endParaRPr kumimoji="0" lang="zh-CN" altLang="en-US" sz="10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endParaRPr>
          </a:p>
        </p:txBody>
      </p:sp>
      <p:sp>
        <p:nvSpPr>
          <p:cNvPr id="64" name="Rectangle 13" descr="FD1DDF730CE4456e89755B07FE1653D0# #Rectangle 13"/>
          <p:cNvSpPr>
            <a:spLocks noChangeArrowheads="1"/>
          </p:cNvSpPr>
          <p:nvPr>
            <p:custDataLst>
              <p:tags r:id="rId2"/>
            </p:custDataLst>
          </p:nvPr>
        </p:nvSpPr>
        <p:spPr bwMode="auto">
          <a:xfrm>
            <a:off x="1908810" y="4624705"/>
            <a:ext cx="4929505"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R="0" lvl="0" algn="just" defTabSz="914400" eaLnBrk="1" fontAlgn="auto" latinLnBrk="0" hangingPunct="1">
              <a:lnSpc>
                <a:spcPct val="110000"/>
              </a:lnSpc>
              <a:spcAft>
                <a:spcPts val="0"/>
              </a:spcAft>
              <a:buClrTx/>
              <a:buSzTx/>
              <a:buFont typeface="Wingdings" panose="05000000000000000000" charset="0"/>
              <a:buChar char="n"/>
              <a:defRPr/>
            </a:pPr>
            <a:r>
              <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rPr>
              <a:t>居住环境持续改善</a:t>
            </a:r>
            <a:endPar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endParaRPr>
          </a:p>
          <a:p>
            <a:pPr marR="0" lvl="0" algn="just" defTabSz="914400" eaLnBrk="1" fontAlgn="auto" latinLnBrk="0" hangingPunct="1">
              <a:lnSpc>
                <a:spcPct val="100000"/>
              </a:lnSpc>
              <a:spcBef>
                <a:spcPct val="20000"/>
              </a:spcBef>
              <a:spcAft>
                <a:spcPts val="0"/>
              </a:spcAft>
              <a:buClrTx/>
              <a:buSzTx/>
              <a:buNone/>
              <a:defRPr/>
            </a:pPr>
            <a:r>
              <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有效治理农村生活垃圾，推进卫生厕所改造，推动禽畜养殖废弃物资源化利用，推进农村生活污水治理，提升村容村貌，提高村庄绿化美化水平，实现乡村生态振兴，提高居民生活水平。</a:t>
            </a:r>
            <a:endPar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endParaRPr>
          </a:p>
          <a:p>
            <a:pPr marR="0" lvl="0" algn="just" defTabSz="914400" eaLnBrk="1" fontAlgn="auto" latinLnBrk="0" hangingPunct="1">
              <a:lnSpc>
                <a:spcPct val="110000"/>
              </a:lnSpc>
              <a:spcAft>
                <a:spcPts val="0"/>
              </a:spcAft>
              <a:buClrTx/>
              <a:buSzTx/>
              <a:buFont typeface="Wingdings" panose="05000000000000000000" charset="0"/>
              <a:buChar char="n"/>
              <a:defRPr/>
            </a:pPr>
            <a:r>
              <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rPr>
              <a:t>实现人与自然和谐发展</a:t>
            </a:r>
            <a:endPar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endParaRPr>
          </a:p>
          <a:p>
            <a:pPr marR="0" lvl="0" algn="just" defTabSz="914400" eaLnBrk="1" fontAlgn="auto" latinLnBrk="0" hangingPunct="1">
              <a:lnSpc>
                <a:spcPct val="100000"/>
              </a:lnSpc>
              <a:spcBef>
                <a:spcPct val="20000"/>
              </a:spcBef>
              <a:spcAft>
                <a:spcPts val="0"/>
              </a:spcAft>
              <a:buClrTx/>
              <a:buSzTx/>
              <a:buNone/>
              <a:defRPr/>
            </a:pPr>
            <a:r>
              <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生态修复的实施，有利于</a:t>
            </a:r>
            <a:r>
              <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兰西县打造绿色人居环境，树立尊重自然、保护自然、善待自然的科学理念，营造全社会关心生态、支持生态的良好氛围，引导、鼓励居民在生产和生活中形成保护生态、减少污染的良好习惯。在感受到生产生活方式转变以及生活环境和生活水平改善的基础上，居民参与新农村建设的积极性必将极大提高，环保意识极大增强，自觉守护绿水青山，保护区内的生态环境，共同构建生态文明社会，实现人与自然和谐发展。</a:t>
            </a:r>
            <a:endPar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endParaRPr>
          </a:p>
          <a:p>
            <a:pPr marR="0" lvl="0" algn="just" defTabSz="914400" eaLnBrk="1" fontAlgn="auto" latinLnBrk="0" hangingPunct="1">
              <a:lnSpc>
                <a:spcPct val="110000"/>
              </a:lnSpc>
              <a:spcBef>
                <a:spcPct val="0"/>
              </a:spcBef>
              <a:spcAft>
                <a:spcPts val="0"/>
              </a:spcAft>
              <a:buClrTx/>
              <a:buSzTx/>
              <a:buFont typeface="Wingdings" panose="05000000000000000000" charset="0"/>
              <a:buNone/>
              <a:defRPr/>
            </a:pPr>
            <a:endParaRPr kumimoji="0" lang="zh-CN" altLang="en-US" sz="10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endParaRPr>
          </a:p>
        </p:txBody>
      </p:sp>
      <p:sp>
        <p:nvSpPr>
          <p:cNvPr id="32" name="Rectangle 13" descr="FD1DDF730CE4456e89755B07FE1653D0# #Rectangle 13"/>
          <p:cNvSpPr>
            <a:spLocks noChangeArrowheads="1"/>
          </p:cNvSpPr>
          <p:nvPr>
            <p:custDataLst>
              <p:tags r:id="rId3"/>
            </p:custDataLst>
          </p:nvPr>
        </p:nvSpPr>
        <p:spPr bwMode="auto">
          <a:xfrm>
            <a:off x="327025" y="5260975"/>
            <a:ext cx="1522800" cy="1423670"/>
          </a:xfrm>
          <a:prstGeom prst="rect">
            <a:avLst/>
          </a:prstGeom>
          <a:solidFill>
            <a:srgbClr val="07A80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o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endParaRPr kumimoji="0" lang="en-US" altLang="zh-CN" sz="4400" b="0" i="0" u="none" strike="noStrike" kern="0" cap="none" spc="0" normalizeH="0" baseline="0" noProof="0" dirty="0">
              <a:ln>
                <a:noFill/>
              </a:ln>
              <a:solidFill>
                <a:sysClr val="window" lastClr="FFFFFF"/>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44" name="矩形 43"/>
          <p:cNvSpPr/>
          <p:nvPr>
            <p:custDataLst>
              <p:tags r:id="rId4"/>
            </p:custDataLst>
          </p:nvPr>
        </p:nvSpPr>
        <p:spPr>
          <a:xfrm>
            <a:off x="1850390" y="7353300"/>
            <a:ext cx="5078730" cy="3014980"/>
          </a:xfrm>
          <a:prstGeom prst="rect">
            <a:avLst/>
          </a:prstGeom>
          <a:noFill/>
          <a:ln w="12700" cap="flat" cmpd="sng" algn="ctr">
            <a:solidFill>
              <a:srgbClr val="007E38"/>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endParaRPr>
          </a:p>
        </p:txBody>
      </p:sp>
      <p:grpSp>
        <p:nvGrpSpPr>
          <p:cNvPr id="49" name="组合 48"/>
          <p:cNvGrpSpPr/>
          <p:nvPr/>
        </p:nvGrpSpPr>
        <p:grpSpPr>
          <a:xfrm rot="0">
            <a:off x="0" y="0"/>
            <a:ext cx="7559040" cy="906780"/>
            <a:chOff x="552920" y="321895"/>
            <a:chExt cx="5086682" cy="558922"/>
          </a:xfrm>
        </p:grpSpPr>
        <p:sp>
          <p:nvSpPr>
            <p:cNvPr id="50" name="直角三角形 49"/>
            <p:cNvSpPr/>
            <p:nvPr>
              <p:custDataLst>
                <p:tags r:id="rId5"/>
              </p:custDataLst>
            </p:nvPr>
          </p:nvSpPr>
          <p:spPr>
            <a:xfrm>
              <a:off x="738900" y="340817"/>
              <a:ext cx="540000" cy="540000"/>
            </a:xfrm>
            <a:prstGeom prst="rtTriangle">
              <a:avLst/>
            </a:prstGeom>
            <a:solidFill>
              <a:srgbClr val="00C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1" name="直角三角形 50"/>
            <p:cNvSpPr/>
            <p:nvPr>
              <p:custDataLst>
                <p:tags r:id="rId6"/>
              </p:custDataLst>
            </p:nvPr>
          </p:nvSpPr>
          <p:spPr>
            <a:xfrm rot="5400000">
              <a:off x="738900" y="321895"/>
              <a:ext cx="540000" cy="540000"/>
            </a:xfrm>
            <a:prstGeom prst="rtTriangle">
              <a:avLst/>
            </a:prstGeom>
            <a:solidFill>
              <a:srgbClr val="07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2" name="直角三角形 51"/>
            <p:cNvSpPr/>
            <p:nvPr>
              <p:custDataLst>
                <p:tags r:id="rId7"/>
              </p:custDataLst>
            </p:nvPr>
          </p:nvSpPr>
          <p:spPr>
            <a:xfrm>
              <a:off x="552920" y="340817"/>
              <a:ext cx="540000" cy="540000"/>
            </a:xfrm>
            <a:prstGeom prst="rtTriangle">
              <a:avLst/>
            </a:prstGeom>
            <a:solidFill>
              <a:srgbClr val="0589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3" name="直角三角形 52"/>
            <p:cNvSpPr/>
            <p:nvPr>
              <p:custDataLst>
                <p:tags r:id="rId8"/>
              </p:custDataLst>
            </p:nvPr>
          </p:nvSpPr>
          <p:spPr>
            <a:xfrm rot="5400000">
              <a:off x="552920" y="321895"/>
              <a:ext cx="540000" cy="540000"/>
            </a:xfrm>
            <a:prstGeom prst="rtTriangle">
              <a:avLst/>
            </a:prstGeom>
            <a:solidFill>
              <a:srgbClr val="007E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cxnSp>
          <p:nvCxnSpPr>
            <p:cNvPr id="54" name="直接连接符 53"/>
            <p:cNvCxnSpPr/>
            <p:nvPr>
              <p:custDataLst>
                <p:tags r:id="rId9"/>
              </p:custDataLst>
            </p:nvPr>
          </p:nvCxnSpPr>
          <p:spPr>
            <a:xfrm flipV="1">
              <a:off x="552926" y="862584"/>
              <a:ext cx="5086676" cy="1032"/>
            </a:xfrm>
            <a:prstGeom prst="line">
              <a:avLst/>
            </a:prstGeom>
            <a:ln w="53975">
              <a:solidFill>
                <a:srgbClr val="058936"/>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10"/>
            </p:custDataLst>
          </p:nvPr>
        </p:nvSpPr>
        <p:spPr>
          <a:xfrm>
            <a:off x="901065" y="46355"/>
            <a:ext cx="2846070" cy="922020"/>
          </a:xfrm>
          <a:prstGeom prst="rect">
            <a:avLst/>
          </a:prstGeom>
          <a:noFill/>
        </p:spPr>
        <p:txBody>
          <a:bodyPr wrap="square" rtlCol="0">
            <a:spAutoFit/>
          </a:bodyPr>
          <a:p>
            <a:pPr algn="r"/>
            <a:r>
              <a:rPr lang="en-US" altLang="zh-CN" sz="54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02</a:t>
            </a:r>
            <a:r>
              <a:rPr lang="en-US" altLang="zh-CN" sz="36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a:t>
            </a:r>
            <a:r>
              <a:rPr lang="zh-CN" sz="32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综合效益</a:t>
            </a:r>
            <a:endParaRPr lang="zh-CN" sz="32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endParaRPr>
          </a:p>
        </p:txBody>
      </p:sp>
      <p:grpSp>
        <p:nvGrpSpPr>
          <p:cNvPr id="55" name="组合 54"/>
          <p:cNvGrpSpPr/>
          <p:nvPr>
            <p:custDataLst>
              <p:tags r:id="rId11"/>
            </p:custDataLst>
          </p:nvPr>
        </p:nvGrpSpPr>
        <p:grpSpPr>
          <a:xfrm>
            <a:off x="326894" y="1201028"/>
            <a:ext cx="6511559" cy="3175789"/>
            <a:chOff x="345" y="2214"/>
            <a:chExt cx="6709" cy="3272"/>
          </a:xfrm>
        </p:grpSpPr>
        <p:grpSp>
          <p:nvGrpSpPr>
            <p:cNvPr id="8" name="组合 7"/>
            <p:cNvGrpSpPr/>
            <p:nvPr>
              <p:custDataLst>
                <p:tags r:id="rId12"/>
              </p:custDataLst>
            </p:nvPr>
          </p:nvGrpSpPr>
          <p:grpSpPr>
            <a:xfrm>
              <a:off x="345" y="3067"/>
              <a:ext cx="1569" cy="1733"/>
              <a:chOff x="1433171" y="1194955"/>
              <a:chExt cx="996297" cy="1100373"/>
            </a:xfrm>
            <a:solidFill>
              <a:srgbClr val="92D050"/>
            </a:solidFill>
          </p:grpSpPr>
          <p:sp>
            <p:nvSpPr>
              <p:cNvPr id="9" name="矩形 2"/>
              <p:cNvSpPr/>
              <p:nvPr>
                <p:custDataLst>
                  <p:tags r:id="rId13"/>
                </p:custDataLst>
              </p:nvPr>
            </p:nvSpPr>
            <p:spPr>
              <a:xfrm>
                <a:off x="1433171" y="1194955"/>
                <a:ext cx="996297" cy="1100373"/>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00C654"/>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endParaRPr>
              </a:p>
            </p:txBody>
          </p:sp>
          <p:sp>
            <p:nvSpPr>
              <p:cNvPr id="20" name="Rectangle 13" descr="FD1DDF730CE4456e89755B07FE1653D0# #Rectangle 13"/>
              <p:cNvSpPr>
                <a:spLocks noChangeArrowheads="1"/>
              </p:cNvSpPr>
              <p:nvPr>
                <p:custDataLst>
                  <p:tags r:id="rId14"/>
                </p:custDataLst>
              </p:nvPr>
            </p:nvSpPr>
            <p:spPr bwMode="auto">
              <a:xfrm>
                <a:off x="1476376" y="1619931"/>
                <a:ext cx="840430" cy="241362"/>
              </a:xfrm>
              <a:prstGeom prst="rect">
                <a:avLst/>
              </a:prstGeom>
              <a:noFill/>
              <a:ln>
                <a:noFill/>
              </a:ln>
              <a:extLst>
                <a:ext uri="{909E8E84-426E-40DD-AFC4-6F175D3DCCD1}">
                  <a14:hiddenFill xmlns:a14="http://schemas.microsoft.com/office/drawing/2010/main">
                    <a:grp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Arial" panose="020B0604020202020204" pitchFamily="34" charset="0"/>
                  </a:rPr>
                  <a:t>生态效益</a:t>
                </a:r>
                <a:endParaRPr kumimoji="0" lang="zh-CN" altLang="en-US" sz="2400" b="1"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Arial" panose="020B0604020202020204" pitchFamily="34" charset="0"/>
                </a:endParaRPr>
              </a:p>
            </p:txBody>
          </p:sp>
        </p:grpSp>
        <p:sp>
          <p:nvSpPr>
            <p:cNvPr id="25" name="Rectangle 13" descr="FD1DDF730CE4456e89755B07FE1653D0# #Rectangle 13"/>
            <p:cNvSpPr>
              <a:spLocks noChangeArrowheads="1"/>
            </p:cNvSpPr>
            <p:nvPr>
              <p:custDataLst>
                <p:tags r:id="rId15"/>
              </p:custDataLst>
            </p:nvPr>
          </p:nvSpPr>
          <p:spPr bwMode="auto">
            <a:xfrm>
              <a:off x="1976" y="2214"/>
              <a:ext cx="5078" cy="3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R="0" lvl="0" algn="just" defTabSz="914400" eaLnBrk="1" fontAlgn="auto" latinLnBrk="0" hangingPunct="1">
                <a:lnSpc>
                  <a:spcPct val="110000"/>
                </a:lnSpc>
                <a:spcBef>
                  <a:spcPct val="0"/>
                </a:spcBef>
                <a:spcAft>
                  <a:spcPts val="0"/>
                </a:spcAft>
                <a:buClrTx/>
                <a:buSzTx/>
                <a:buFont typeface="Wingdings" panose="05000000000000000000" charset="0"/>
                <a:buChar char="n"/>
                <a:defRPr/>
              </a:pPr>
              <a:r>
                <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rPr>
                <a:t>牢筑</a:t>
              </a:r>
              <a:r>
                <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rPr>
                <a:t>兰西县生态安全屏障</a:t>
              </a:r>
              <a:endPar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endParaRPr>
            </a:p>
            <a:p>
              <a:pPr marR="0" lvl="0" algn="just" defTabSz="914400" eaLnBrk="1" fontAlgn="auto" hangingPunct="1">
                <a:lnSpc>
                  <a:spcPct val="100000"/>
                </a:lnSpc>
                <a:spcBef>
                  <a:spcPct val="0"/>
                </a:spcBef>
                <a:spcAft>
                  <a:spcPts val="0"/>
                </a:spcAft>
                <a:buClrTx/>
                <a:buSzTx/>
                <a:buFont typeface="Arial" panose="020B0604020202020204" pitchFamily="34" charset="0"/>
                <a:buNone/>
                <a:defRPr/>
              </a:pPr>
              <a:r>
                <a:rPr kumimoji="0" lang="zh-CN" altLang="en-US" sz="1200" b="0" i="0" kern="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构建</a:t>
              </a:r>
              <a:r>
                <a:rPr kumimoji="0" lang="en-US" altLang="zh-CN" sz="1200" b="0" i="0" kern="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a:t>
              </a:r>
              <a:r>
                <a:rPr kumimoji="0" lang="zh-CN" altLang="en-US" sz="1200" b="0" i="0" kern="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一廊、三屏、三区</a:t>
              </a:r>
              <a:r>
                <a:rPr kumimoji="0" lang="en-US" altLang="zh-CN" sz="1200" b="0" i="0" kern="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a:t>
              </a:r>
              <a:r>
                <a:rPr kumimoji="0" lang="zh-CN" altLang="en-US" sz="1200" b="0" i="0" kern="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的生态修复格局，建设土壤保持与农产品提供生态功能区；农产品提供与城镇人居保障生态功能区；生物多样性维持与农产品提供生态功能区，以四大重点工程为抓手，筑牢</a:t>
              </a:r>
              <a:r>
                <a:rPr kumimoji="0" lang="zh-CN" altLang="en-US" sz="1200" b="0" i="0" kern="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兰西生态安全屏障。</a:t>
              </a:r>
              <a:endParaRPr kumimoji="0" lang="zh-CN" altLang="en-US" sz="1200" b="0" i="0" kern="0" baseline="0" noProof="0" dirty="0" smtClean="0">
                <a:ln>
                  <a:noFill/>
                </a:ln>
                <a:solidFill>
                  <a:sysClr val="windowText" lastClr="000000"/>
                </a:solidFill>
                <a:effectLst/>
                <a:uLnTx/>
                <a:uFillTx/>
                <a:latin typeface="Times New Roman" panose="02020603050405020304" charset="0"/>
                <a:ea typeface="等线" panose="02010600030101010101" pitchFamily="2" charset="-122"/>
              </a:endParaRPr>
            </a:p>
            <a:p>
              <a:pPr marR="0" lvl="0" algn="just" defTabSz="914400" eaLnBrk="1" fontAlgn="auto" latinLnBrk="0" hangingPunct="1">
                <a:lnSpc>
                  <a:spcPct val="110000"/>
                </a:lnSpc>
                <a:spcAft>
                  <a:spcPts val="0"/>
                </a:spcAft>
                <a:buClrTx/>
                <a:buSzTx/>
                <a:buFont typeface="Wingdings" panose="05000000000000000000" charset="0"/>
                <a:buChar char="n"/>
                <a:defRPr/>
              </a:pPr>
              <a:r>
                <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rPr>
                <a:t>系统提升生态服务调节功能</a:t>
              </a:r>
              <a:endPar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endParaRPr>
            </a:p>
            <a:p>
              <a:pPr marL="0" marR="0" lvl="0" algn="just" defTabSz="914400" eaLnBrk="1" fontAlgn="auto" latinLnBrk="0" hangingPunct="1">
                <a:lnSpc>
                  <a:spcPct val="100000"/>
                </a:lnSpc>
                <a:spcAft>
                  <a:spcPts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通过系统开展林地生态系统和生物多样性保护与修复、矿山地质环境保护与修复、水环境综合治理、国土综合整治、城乡人居环境综合整治，修复受损生态环境。</a:t>
              </a:r>
              <a:endPar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endParaRPr>
            </a:p>
            <a:p>
              <a:pPr marR="0" lvl="0" algn="just" defTabSz="914400" eaLnBrk="1" fontAlgn="auto" latinLnBrk="0" hangingPunct="1">
                <a:lnSpc>
                  <a:spcPct val="110000"/>
                </a:lnSpc>
                <a:spcAft>
                  <a:spcPts val="0"/>
                </a:spcAft>
                <a:buClrTx/>
                <a:buSzTx/>
                <a:buFont typeface="Wingdings" panose="05000000000000000000" charset="0"/>
                <a:buChar char="n"/>
                <a:defRPr/>
              </a:pPr>
              <a:r>
                <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rPr>
                <a:t>构建</a:t>
              </a:r>
              <a:r>
                <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rPr>
                <a:t>兰西山水城市格局</a:t>
              </a:r>
              <a:endParaRPr kumimoji="0" lang="zh-CN" altLang="en-US" sz="1400" b="1" i="0" u="none" strike="noStrike" kern="0" cap="none" spc="0" normalizeH="0" baseline="0" noProof="0" dirty="0" smtClean="0">
                <a:ln>
                  <a:noFill/>
                </a:ln>
                <a:solidFill>
                  <a:srgbClr val="EEAE4E"/>
                </a:solidFill>
                <a:effectLst/>
                <a:uLnTx/>
                <a:uFillTx/>
                <a:latin typeface="微软雅黑" panose="020B0503020204020204" charset="-122"/>
                <a:ea typeface="微软雅黑" panose="020B0503020204020204" charset="-122"/>
              </a:endParaRPr>
            </a:p>
            <a:p>
              <a:pPr marL="0" marR="0" lvl="0" algn="just" defTabSz="914400" eaLnBrk="1" fontAlgn="auto" latinLnBrk="0" hangingPunct="1">
                <a:lnSpc>
                  <a:spcPct val="100000"/>
                </a:lnSpc>
                <a:spcBef>
                  <a:spcPct val="20000"/>
                </a:spcBef>
                <a:spcAft>
                  <a:spcPts val="0"/>
                </a:spcAft>
                <a:buClrTx/>
                <a:buSzTx/>
                <a:buFont typeface="Arial" panose="020B0604020202020204" pitchFamily="34" charset="0"/>
                <a:buNone/>
                <a:defRPr/>
              </a:pPr>
              <a:r>
                <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以呼兰河、颜家河、兰肇新河等为代表的流域水生态水环境全面改善。通过森林质量精准提升工程、森林抚育工程、生物多样性保护工程，优化兰西生境条件，实现兰西生物多样性保护。在打造全域旅游、景城一体的背景下，通过实施人居环境整治工程，全面塑造高品质的城乡人居环境，美丽宜居、安全健康、绿色低碳的“美丽</a:t>
              </a:r>
              <a:r>
                <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rPr>
                <a:t>兰西”基本实现。</a:t>
              </a:r>
              <a:endParaRPr kumimoji="0" lang="zh-CN" altLang="en-US" sz="1200" b="0" i="0" u="none" strike="noStrike" kern="0" cap="none" spc="0" normalizeH="0" baseline="0" noProof="0" dirty="0" smtClean="0">
                <a:ln>
                  <a:noFill/>
                </a:ln>
                <a:solidFill>
                  <a:sysClr val="windowText" lastClr="000000"/>
                </a:solidFill>
                <a:effectLst/>
                <a:uLnTx/>
                <a:uFillTx/>
                <a:latin typeface="Times New Roman" panose="02020603050405020304" charset="0"/>
                <a:ea typeface="等线" panose="02010600030101010101" pitchFamily="2" charset="-122"/>
              </a:endParaRPr>
            </a:p>
          </p:txBody>
        </p:sp>
      </p:grpSp>
      <p:sp>
        <p:nvSpPr>
          <p:cNvPr id="43" name="矩形 2"/>
          <p:cNvSpPr/>
          <p:nvPr>
            <p:custDataLst>
              <p:tags r:id="rId16"/>
            </p:custDataLst>
          </p:nvPr>
        </p:nvSpPr>
        <p:spPr>
          <a:xfrm flipV="1">
            <a:off x="323850" y="7818755"/>
            <a:ext cx="1522095" cy="1700530"/>
          </a:xfrm>
          <a:custGeom>
            <a:avLst/>
            <a:gdLst/>
            <a:ahLst/>
            <a:cxnLst/>
            <a:rect l="l" t="t" r="r" b="b"/>
            <a:pathLst>
              <a:path w="984937" h="1100373">
                <a:moveTo>
                  <a:pt x="0" y="0"/>
                </a:moveTo>
                <a:lnTo>
                  <a:pt x="984937" y="0"/>
                </a:lnTo>
                <a:lnTo>
                  <a:pt x="984937" y="984937"/>
                </a:lnTo>
                <a:lnTo>
                  <a:pt x="115436" y="984937"/>
                </a:lnTo>
                <a:lnTo>
                  <a:pt x="0" y="1100373"/>
                </a:lnTo>
                <a:lnTo>
                  <a:pt x="0" y="984937"/>
                </a:lnTo>
                <a:lnTo>
                  <a:pt x="0" y="745958"/>
                </a:lnTo>
                <a:close/>
              </a:path>
            </a:pathLst>
          </a:custGeom>
          <a:solidFill>
            <a:srgbClr val="007E3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endParaRPr>
          </a:p>
        </p:txBody>
      </p:sp>
      <p:sp>
        <p:nvSpPr>
          <p:cNvPr id="61" name="Rectangle 13" descr="FD1DDF730CE4456e89755B07FE1653D0# #Rectangle 13"/>
          <p:cNvSpPr>
            <a:spLocks noChangeArrowheads="1"/>
          </p:cNvSpPr>
          <p:nvPr>
            <p:custDataLst>
              <p:tags r:id="rId17"/>
            </p:custDataLst>
          </p:nvPr>
        </p:nvSpPr>
        <p:spPr bwMode="auto">
          <a:xfrm>
            <a:off x="447545" y="5776326"/>
            <a:ext cx="1284605" cy="368935"/>
          </a:xfrm>
          <a:prstGeom prst="rect">
            <a:avLst/>
          </a:prstGeom>
          <a:noFill/>
          <a:ln>
            <a:noFill/>
          </a:ln>
          <a:extLst>
            <a:ext uri="{909E8E84-426E-40DD-AFC4-6F175D3DCCD1}">
              <a14:hiddenFill xmlns:a14="http://schemas.microsoft.com/office/drawing/2010/main">
                <a:solidFill>
                  <a:srgbClr val="92D05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Arial" panose="020B0604020202020204" pitchFamily="34" charset="0"/>
              </a:rPr>
              <a:t>社会效益</a:t>
            </a:r>
            <a:endParaRPr kumimoji="0" lang="zh-CN" altLang="en-US" sz="24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62" name="Rectangle 13" descr="FD1DDF730CE4456e89755B07FE1653D0# #Rectangle 13"/>
          <p:cNvSpPr>
            <a:spLocks noChangeArrowheads="1"/>
          </p:cNvSpPr>
          <p:nvPr>
            <p:custDataLst>
              <p:tags r:id="rId18"/>
            </p:custDataLst>
          </p:nvPr>
        </p:nvSpPr>
        <p:spPr bwMode="auto">
          <a:xfrm>
            <a:off x="447545" y="8584296"/>
            <a:ext cx="1284605" cy="368935"/>
          </a:xfrm>
          <a:prstGeom prst="rect">
            <a:avLst/>
          </a:prstGeom>
          <a:noFill/>
          <a:ln>
            <a:noFill/>
          </a:ln>
          <a:extLst>
            <a:ext uri="{909E8E84-426E-40DD-AFC4-6F175D3DCCD1}">
              <a14:hiddenFill xmlns:a14="http://schemas.microsoft.com/office/drawing/2010/main">
                <a:solidFill>
                  <a:srgbClr val="92D050"/>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charset="0"/>
                <a:ea typeface="宋体" panose="02010600030101010101" pitchFamily="2" charset="-122"/>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9pPr>
          </a:lstStyle>
          <a:p>
            <a:pPr marL="0" marR="0" lvl="0" indent="0" defTabSz="914400" eaLnBrk="1" fontAlgn="auto" latinLnBrk="0" hangingPunct="1">
              <a:lnSpc>
                <a:spcPct val="100000"/>
              </a:lnSpc>
              <a:spcBef>
                <a:spcPct val="0"/>
              </a:spcBef>
              <a:spcAft>
                <a:spcPts val="0"/>
              </a:spcAft>
              <a:buClrTx/>
              <a:buSzTx/>
              <a:buFont typeface="Arial" panose="020B0604020202020204" pitchFamily="34" charset="0"/>
              <a:buNone/>
              <a:defRPr/>
            </a:pPr>
            <a:r>
              <a:rPr kumimoji="0" lang="zh-CN" altLang="en-US" sz="2400" b="1" i="0" u="none" strike="noStrike" kern="0" cap="none" spc="0" normalizeH="0" baseline="0" noProof="0" dirty="0" smtClean="0">
                <a:ln>
                  <a:noFill/>
                </a:ln>
                <a:solidFill>
                  <a:schemeClr val="bg1"/>
                </a:solidFill>
                <a:effectLst/>
                <a:uLnTx/>
                <a:uFillTx/>
                <a:latin typeface="微软雅黑" panose="020B0503020204020204" charset="-122"/>
                <a:ea typeface="微软雅黑" panose="020B0503020204020204" charset="-122"/>
                <a:cs typeface="Arial" panose="020B0604020202020204" pitchFamily="34" charset="0"/>
              </a:rPr>
              <a:t>经济效益</a:t>
            </a:r>
            <a:endParaRPr kumimoji="0" lang="zh-CN" altLang="en-US" sz="2400" b="1" i="0" u="none" strike="noStrike" kern="0" cap="none" spc="0" normalizeH="0" baseline="0" noProof="0" dirty="0" smtClean="0">
              <a:ln>
                <a:noFill/>
              </a:ln>
              <a:solidFill>
                <a:srgbClr val="C00000"/>
              </a:solidFill>
              <a:effectLst/>
              <a:uLnTx/>
              <a:uFillTx/>
              <a:latin typeface="微软雅黑" panose="020B0503020204020204" charset="-122"/>
              <a:ea typeface="微软雅黑" panose="020B0503020204020204" charset="-122"/>
              <a:cs typeface="Arial" panose="020B0604020202020204" pitchFamily="34" charset="0"/>
            </a:endParaRPr>
          </a:p>
        </p:txBody>
      </p:sp>
      <p:sp>
        <p:nvSpPr>
          <p:cNvPr id="2" name="矩形 1"/>
          <p:cNvSpPr/>
          <p:nvPr>
            <p:custDataLst>
              <p:tags r:id="rId19"/>
            </p:custDataLst>
          </p:nvPr>
        </p:nvSpPr>
        <p:spPr>
          <a:xfrm>
            <a:off x="1845945" y="4686935"/>
            <a:ext cx="5078730" cy="2479040"/>
          </a:xfrm>
          <a:prstGeom prst="rect">
            <a:avLst/>
          </a:prstGeom>
          <a:noFill/>
          <a:ln w="12700" cap="flat" cmpd="sng" algn="ctr">
            <a:solidFill>
              <a:srgbClr val="007E38"/>
            </a:soli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endParaRPr>
          </a:p>
        </p:txBody>
      </p:sp>
      <p:sp>
        <p:nvSpPr>
          <p:cNvPr id="4" name="矩形 3"/>
          <p:cNvSpPr/>
          <p:nvPr>
            <p:custDataLst>
              <p:tags r:id="rId20"/>
            </p:custDataLst>
          </p:nvPr>
        </p:nvSpPr>
        <p:spPr>
          <a:xfrm>
            <a:off x="1849755" y="1198245"/>
            <a:ext cx="5065395" cy="3373755"/>
          </a:xfrm>
          <a:prstGeom prst="rect">
            <a:avLst/>
          </a:prstGeom>
          <a:noFill/>
          <a:ln w="12700" cap="flat" cmpd="sng" algn="ctr">
            <a:solidFill>
              <a:srgbClr val="007E38"/>
            </a:solidFill>
            <a:prstDash val="solid"/>
          </a:ln>
          <a:effectLst/>
        </p:spPr>
        <p:txBody>
          <a:bodyPr rtlCol="0" anchor="ctr"/>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 name="图片 1"/>
          <p:cNvPicPr/>
          <p:nvPr/>
        </p:nvPicPr>
        <p:blipFill>
          <a:blip r:embed="rId1"/>
          <a:stretch>
            <a:fillRect/>
          </a:stretch>
        </p:blipFill>
        <p:spPr>
          <a:xfrm>
            <a:off x="0" y="5680710"/>
            <a:ext cx="7578090" cy="5048885"/>
          </a:xfrm>
          <a:prstGeom prst="rect">
            <a:avLst/>
          </a:prstGeom>
        </p:spPr>
      </p:pic>
      <p:sp>
        <p:nvSpPr>
          <p:cNvPr id="15" name="矩形 14"/>
          <p:cNvSpPr/>
          <p:nvPr/>
        </p:nvSpPr>
        <p:spPr>
          <a:xfrm>
            <a:off x="0" y="5606415"/>
            <a:ext cx="7578725" cy="5111750"/>
          </a:xfrm>
          <a:prstGeom prst="rect">
            <a:avLst/>
          </a:prstGeom>
          <a:gradFill>
            <a:gsLst>
              <a:gs pos="65000">
                <a:schemeClr val="accent3"/>
              </a:gs>
              <a:gs pos="0">
                <a:schemeClr val="bg1"/>
              </a:gs>
              <a:gs pos="1000">
                <a:schemeClr val="bg1">
                  <a:lumMod val="85000"/>
                  <a:alpha val="0"/>
                </a:schemeClr>
              </a:gs>
              <a:gs pos="0">
                <a:schemeClr val="bg1"/>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grpSp>
        <p:nvGrpSpPr>
          <p:cNvPr id="49" name="组合 48"/>
          <p:cNvGrpSpPr/>
          <p:nvPr/>
        </p:nvGrpSpPr>
        <p:grpSpPr>
          <a:xfrm rot="0">
            <a:off x="0" y="0"/>
            <a:ext cx="7559040" cy="898525"/>
            <a:chOff x="552920" y="321895"/>
            <a:chExt cx="5086682" cy="558922"/>
          </a:xfrm>
        </p:grpSpPr>
        <p:sp>
          <p:nvSpPr>
            <p:cNvPr id="50" name="直角三角形 49"/>
            <p:cNvSpPr/>
            <p:nvPr>
              <p:custDataLst>
                <p:tags r:id="rId2"/>
              </p:custDataLst>
            </p:nvPr>
          </p:nvSpPr>
          <p:spPr>
            <a:xfrm>
              <a:off x="738900" y="340817"/>
              <a:ext cx="540000" cy="540000"/>
            </a:xfrm>
            <a:prstGeom prst="rtTriangle">
              <a:avLst/>
            </a:prstGeom>
            <a:solidFill>
              <a:srgbClr val="FFF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1" name="直角三角形 50"/>
            <p:cNvSpPr/>
            <p:nvPr>
              <p:custDataLst>
                <p:tags r:id="rId3"/>
              </p:custDataLst>
            </p:nvPr>
          </p:nvSpPr>
          <p:spPr>
            <a:xfrm rot="5400000">
              <a:off x="738900" y="321895"/>
              <a:ext cx="540000" cy="540000"/>
            </a:xfrm>
            <a:prstGeom prst="rtTriangle">
              <a:avLst/>
            </a:prstGeom>
            <a:solidFill>
              <a:srgbClr val="FBD6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2" name="直角三角形 51"/>
            <p:cNvSpPr/>
            <p:nvPr>
              <p:custDataLst>
                <p:tags r:id="rId4"/>
              </p:custDataLst>
            </p:nvPr>
          </p:nvSpPr>
          <p:spPr>
            <a:xfrm>
              <a:off x="552920" y="340817"/>
              <a:ext cx="540000" cy="540000"/>
            </a:xfrm>
            <a:prstGeom prst="rtTriangle">
              <a:avLst/>
            </a:prstGeom>
            <a:solidFill>
              <a:srgbClr val="EFC6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53" name="直角三角形 52"/>
            <p:cNvSpPr/>
            <p:nvPr>
              <p:custDataLst>
                <p:tags r:id="rId5"/>
              </p:custDataLst>
            </p:nvPr>
          </p:nvSpPr>
          <p:spPr>
            <a:xfrm rot="5400000">
              <a:off x="552920" y="321895"/>
              <a:ext cx="540000" cy="540000"/>
            </a:xfrm>
            <a:prstGeom prst="rtTriangle">
              <a:avLst/>
            </a:prstGeom>
            <a:solidFill>
              <a:srgbClr val="F2BD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cxnSp>
          <p:nvCxnSpPr>
            <p:cNvPr id="54" name="直接连接符 53"/>
            <p:cNvCxnSpPr/>
            <p:nvPr>
              <p:custDataLst>
                <p:tags r:id="rId6"/>
              </p:custDataLst>
            </p:nvPr>
          </p:nvCxnSpPr>
          <p:spPr>
            <a:xfrm flipV="1">
              <a:off x="552926" y="862584"/>
              <a:ext cx="5086676" cy="1032"/>
            </a:xfrm>
            <a:prstGeom prst="line">
              <a:avLst/>
            </a:prstGeom>
            <a:ln w="53975">
              <a:solidFill>
                <a:srgbClr val="EFC655"/>
              </a:solidFill>
            </a:ln>
          </p:spPr>
          <p:style>
            <a:lnRef idx="1">
              <a:schemeClr val="accent1"/>
            </a:lnRef>
            <a:fillRef idx="0">
              <a:schemeClr val="accent1"/>
            </a:fillRef>
            <a:effectRef idx="0">
              <a:schemeClr val="accent1"/>
            </a:effectRef>
            <a:fontRef idx="minor">
              <a:schemeClr val="tx1"/>
            </a:fontRef>
          </p:style>
        </p:cxnSp>
      </p:grpSp>
      <p:sp>
        <p:nvSpPr>
          <p:cNvPr id="3" name="文本框 2"/>
          <p:cNvSpPr txBox="1"/>
          <p:nvPr>
            <p:custDataLst>
              <p:tags r:id="rId7"/>
            </p:custDataLst>
          </p:nvPr>
        </p:nvSpPr>
        <p:spPr>
          <a:xfrm>
            <a:off x="901065" y="46355"/>
            <a:ext cx="2846070" cy="922020"/>
          </a:xfrm>
          <a:prstGeom prst="rect">
            <a:avLst/>
          </a:prstGeom>
          <a:noFill/>
        </p:spPr>
        <p:txBody>
          <a:bodyPr wrap="square" rtlCol="0">
            <a:spAutoFit/>
          </a:bodyPr>
          <a:p>
            <a:pPr algn="r"/>
            <a:r>
              <a:rPr lang="en-US" altLang="zh-CN" sz="54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03</a:t>
            </a:r>
            <a:r>
              <a:rPr lang="en-US" altLang="zh-CN" sz="36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a:t>
            </a:r>
            <a:r>
              <a:rPr lang="zh-CN" sz="32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rPr>
              <a:t>保障机制</a:t>
            </a:r>
            <a:endParaRPr lang="zh-CN" sz="3200" dirty="0">
              <a:solidFill>
                <a:schemeClr val="accent5">
                  <a:lumMod val="25000"/>
                </a:schemeClr>
              </a:solidFill>
              <a:latin typeface="华文琥珀" panose="02010800040101010101" pitchFamily="2" charset="-122"/>
              <a:ea typeface="华文琥珀" panose="02010800040101010101" pitchFamily="2" charset="-122"/>
              <a:cs typeface="华文琥珀" panose="02010800040101010101" pitchFamily="2" charset="-122"/>
            </a:endParaRPr>
          </a:p>
        </p:txBody>
      </p:sp>
      <p:sp>
        <p:nvSpPr>
          <p:cNvPr id="9" name="矩形: 对角圆角 10"/>
          <p:cNvSpPr/>
          <p:nvPr/>
        </p:nvSpPr>
        <p:spPr>
          <a:xfrm>
            <a:off x="540060" y="1313816"/>
            <a:ext cx="1423360" cy="885824"/>
          </a:xfrm>
          <a:prstGeom prst="round2DiagRect">
            <a:avLst>
              <a:gd name="adj1" fmla="val 50000"/>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rPr>
              <a:t>加强组织领导</a:t>
            </a:r>
            <a:endParaRPr lang="zh-CN" altLang="en-US" sz="2000" b="1" dirty="0">
              <a:latin typeface="微软雅黑" panose="020B0503020204020204" charset="-122"/>
              <a:ea typeface="微软雅黑" panose="020B0503020204020204" charset="-122"/>
            </a:endParaRPr>
          </a:p>
        </p:txBody>
      </p:sp>
      <p:sp>
        <p:nvSpPr>
          <p:cNvPr id="17" name="矩形 16"/>
          <p:cNvSpPr/>
          <p:nvPr/>
        </p:nvSpPr>
        <p:spPr>
          <a:xfrm>
            <a:off x="2195830" y="1306830"/>
            <a:ext cx="5222240" cy="90487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71450" indent="-171450">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rPr>
              <a:t>坚持党委领导、政府负责的生态保护和修复领导机制</a:t>
            </a:r>
            <a:endParaRPr lang="en-US" altLang="zh-CN" sz="1400" dirty="0">
              <a:solidFill>
                <a:schemeClr val="accent4"/>
              </a:solidFill>
              <a:uFillTx/>
              <a:latin typeface="Times New Roman" panose="02020603050405020304" charset="0"/>
              <a:ea typeface="等线" panose="02010600030101010101" pitchFamily="2" charset="-122"/>
            </a:endParaRPr>
          </a:p>
          <a:p>
            <a:pPr marL="171450" indent="-171450">
              <a:buFont typeface="Wingdings" panose="05000000000000000000" pitchFamily="2" charset="2"/>
              <a:buChar char="p"/>
            </a:pPr>
            <a:endParaRPr lang="en-US" altLang="zh-CN" sz="1400" dirty="0">
              <a:solidFill>
                <a:schemeClr val="accent4"/>
              </a:solidFill>
              <a:uFillTx/>
              <a:latin typeface="Times New Roman" panose="02020603050405020304" charset="0"/>
              <a:ea typeface="等线" panose="02010600030101010101" pitchFamily="2" charset="-122"/>
            </a:endParaRPr>
          </a:p>
          <a:p>
            <a:pPr marL="171450" indent="-171450">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rPr>
              <a:t>实行由省统筹协调、</a:t>
            </a:r>
            <a:r>
              <a:rPr lang="zh-CN" altLang="en-US" sz="1400" dirty="0">
                <a:solidFill>
                  <a:schemeClr val="accent4"/>
                </a:solidFill>
                <a:uFillTx/>
                <a:latin typeface="Times New Roman" panose="02020603050405020304" charset="0"/>
                <a:ea typeface="等线" panose="02010600030101010101" pitchFamily="2" charset="-122"/>
              </a:rPr>
              <a:t>兰西县抓落实的生态保护和修复工作机制</a:t>
            </a:r>
            <a:endParaRPr lang="zh-CN" altLang="en-US" sz="1400" dirty="0">
              <a:solidFill>
                <a:schemeClr val="accent4"/>
              </a:solidFill>
              <a:uFillTx/>
              <a:latin typeface="Times New Roman" panose="02020603050405020304" charset="0"/>
              <a:ea typeface="等线" panose="02010600030101010101" pitchFamily="2" charset="-122"/>
            </a:endParaRPr>
          </a:p>
        </p:txBody>
      </p:sp>
      <p:sp>
        <p:nvSpPr>
          <p:cNvPr id="22" name="矩形: 对角圆角 20"/>
          <p:cNvSpPr/>
          <p:nvPr/>
        </p:nvSpPr>
        <p:spPr>
          <a:xfrm>
            <a:off x="468305" y="2591435"/>
            <a:ext cx="1423360" cy="885190"/>
          </a:xfrm>
          <a:prstGeom prst="round2DiagRect">
            <a:avLst>
              <a:gd name="adj1" fmla="val 50000"/>
              <a:gd name="adj2" fmla="val 0"/>
            </a:avLst>
          </a:prstGeom>
          <a:solidFill>
            <a:schemeClr val="accent5">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rPr>
              <a:t>强化资金保障</a:t>
            </a:r>
            <a:endParaRPr lang="zh-CN" altLang="en-US" sz="2000" b="1" dirty="0">
              <a:latin typeface="微软雅黑" panose="020B0503020204020204" charset="-122"/>
              <a:ea typeface="微软雅黑" panose="020B0503020204020204" charset="-122"/>
            </a:endParaRPr>
          </a:p>
        </p:txBody>
      </p:sp>
      <p:sp>
        <p:nvSpPr>
          <p:cNvPr id="18" name="矩形: 对角圆角 22"/>
          <p:cNvSpPr/>
          <p:nvPr/>
        </p:nvSpPr>
        <p:spPr>
          <a:xfrm>
            <a:off x="466400" y="3868420"/>
            <a:ext cx="1423360" cy="885190"/>
          </a:xfrm>
          <a:prstGeom prst="round2DiagRect">
            <a:avLst>
              <a:gd name="adj1" fmla="val 50000"/>
              <a:gd name="adj2" fmla="val 0"/>
            </a:avLst>
          </a:prstGeom>
          <a:solidFill>
            <a:srgbClr val="DF576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rPr>
              <a:t>完善政策体系</a:t>
            </a:r>
            <a:endParaRPr lang="zh-CN" altLang="en-US" sz="2000" b="1" dirty="0">
              <a:latin typeface="微软雅黑" panose="020B0503020204020204" charset="-122"/>
              <a:ea typeface="微软雅黑" panose="020B0503020204020204" charset="-122"/>
            </a:endParaRPr>
          </a:p>
        </p:txBody>
      </p:sp>
      <p:sp>
        <p:nvSpPr>
          <p:cNvPr id="60" name="矩形: 对角圆角 24"/>
          <p:cNvSpPr/>
          <p:nvPr/>
        </p:nvSpPr>
        <p:spPr>
          <a:xfrm>
            <a:off x="395915" y="5145405"/>
            <a:ext cx="1423360" cy="885190"/>
          </a:xfrm>
          <a:prstGeom prst="round2DiagRect">
            <a:avLst>
              <a:gd name="adj1" fmla="val 50000"/>
              <a:gd name="adj2" fmla="val 0"/>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rPr>
              <a:t>强化资金保障</a:t>
            </a:r>
            <a:endParaRPr lang="zh-CN" altLang="en-US" sz="2000" b="1" dirty="0">
              <a:latin typeface="微软雅黑" panose="020B0503020204020204" charset="-122"/>
              <a:ea typeface="微软雅黑" panose="020B0503020204020204" charset="-122"/>
            </a:endParaRPr>
          </a:p>
        </p:txBody>
      </p:sp>
      <p:sp>
        <p:nvSpPr>
          <p:cNvPr id="62" name="矩形: 对角圆角 26"/>
          <p:cNvSpPr/>
          <p:nvPr/>
        </p:nvSpPr>
        <p:spPr>
          <a:xfrm>
            <a:off x="382580" y="6422390"/>
            <a:ext cx="1423360" cy="885190"/>
          </a:xfrm>
          <a:prstGeom prst="round2DiagRect">
            <a:avLst>
              <a:gd name="adj1" fmla="val 50000"/>
              <a:gd name="adj2" fmla="val 0"/>
            </a:avLst>
          </a:prstGeom>
          <a:solidFill>
            <a:srgbClr val="D271D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rPr>
              <a:t>增强评估监督</a:t>
            </a:r>
            <a:endParaRPr lang="zh-CN" altLang="en-US" sz="2000" b="1" dirty="0">
              <a:latin typeface="微软雅黑" panose="020B0503020204020204" charset="-122"/>
              <a:ea typeface="微软雅黑" panose="020B0503020204020204" charset="-122"/>
            </a:endParaRPr>
          </a:p>
        </p:txBody>
      </p:sp>
      <p:sp>
        <p:nvSpPr>
          <p:cNvPr id="64" name="矩形: 对角圆角 28"/>
          <p:cNvSpPr/>
          <p:nvPr/>
        </p:nvSpPr>
        <p:spPr>
          <a:xfrm>
            <a:off x="382580" y="7699375"/>
            <a:ext cx="1423360" cy="885190"/>
          </a:xfrm>
          <a:prstGeom prst="round2DiagRect">
            <a:avLst>
              <a:gd name="adj1" fmla="val 50000"/>
              <a:gd name="adj2" fmla="val 0"/>
            </a:avLst>
          </a:prstGeom>
          <a:solidFill>
            <a:schemeClr val="accent4">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zh-CN" altLang="en-US" sz="2000" b="1" dirty="0">
                <a:latin typeface="微软雅黑" panose="020B0503020204020204" charset="-122"/>
                <a:ea typeface="微软雅黑" panose="020B0503020204020204" charset="-122"/>
              </a:rPr>
              <a:t>鼓励公众参与</a:t>
            </a:r>
            <a:endParaRPr lang="zh-CN" altLang="en-US" sz="2000" b="1" dirty="0">
              <a:latin typeface="微软雅黑" panose="020B0503020204020204" charset="-122"/>
              <a:ea typeface="微软雅黑" panose="020B0503020204020204" charset="-122"/>
            </a:endParaRPr>
          </a:p>
        </p:txBody>
      </p:sp>
      <p:sp>
        <p:nvSpPr>
          <p:cNvPr id="19" name="矩形 18"/>
          <p:cNvSpPr/>
          <p:nvPr/>
        </p:nvSpPr>
        <p:spPr>
          <a:xfrm>
            <a:off x="2195830" y="2587625"/>
            <a:ext cx="5222240" cy="90487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建立多渠道资金筹措机制</a:t>
            </a:r>
            <a:endParaRPr lang="zh-CN" altLang="en-US" sz="1400" dirty="0">
              <a:solidFill>
                <a:schemeClr val="accent4"/>
              </a:solidFill>
              <a:uFillTx/>
              <a:latin typeface="Times New Roman" panose="02020603050405020304" charset="0"/>
              <a:ea typeface="等线" panose="02010600030101010101" pitchFamily="2" charset="-122"/>
            </a:endParaRPr>
          </a:p>
          <a:p>
            <a:pPr marL="171450" indent="-171450" algn="l">
              <a:buClrTx/>
              <a:buSzTx/>
              <a:buFont typeface="Wingdings" panose="05000000000000000000" pitchFamily="2" charset="2"/>
              <a:buChar char="p"/>
            </a:pPr>
            <a:endParaRPr lang="zh-CN" altLang="en-US" sz="1400" dirty="0">
              <a:solidFill>
                <a:schemeClr val="accent4"/>
              </a:solidFill>
              <a:uFillTx/>
              <a:latin typeface="Times New Roman" panose="02020603050405020304" charset="0"/>
              <a:ea typeface="等线" panose="02010600030101010101" pitchFamily="2" charset="-122"/>
            </a:endParaRPr>
          </a:p>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推进建立市场化多元投入长效机制</a:t>
            </a:r>
            <a:endParaRPr lang="zh-CN" altLang="en-US" sz="1400" dirty="0">
              <a:solidFill>
                <a:schemeClr val="accent4"/>
              </a:solidFill>
              <a:uFillTx/>
              <a:latin typeface="Times New Roman" panose="02020603050405020304" charset="0"/>
              <a:ea typeface="等线" panose="02010600030101010101" pitchFamily="2" charset="-122"/>
            </a:endParaRPr>
          </a:p>
        </p:txBody>
      </p:sp>
      <p:sp>
        <p:nvSpPr>
          <p:cNvPr id="20" name="矩形 19"/>
          <p:cNvSpPr/>
          <p:nvPr/>
        </p:nvSpPr>
        <p:spPr>
          <a:xfrm>
            <a:off x="2195830" y="3868420"/>
            <a:ext cx="5222240" cy="90487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落实国土空间生态保护制度</a:t>
            </a:r>
            <a:endParaRPr lang="zh-CN" altLang="en-US" sz="1400" dirty="0">
              <a:solidFill>
                <a:schemeClr val="accent4"/>
              </a:solidFill>
              <a:uFillTx/>
              <a:latin typeface="Times New Roman" panose="02020603050405020304" charset="0"/>
              <a:ea typeface="等线" panose="02010600030101010101" pitchFamily="2" charset="-122"/>
            </a:endParaRPr>
          </a:p>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健全山水林田湖草沙冰全要素协同治理机制</a:t>
            </a:r>
            <a:endParaRPr lang="zh-CN" altLang="en-US" sz="1400" dirty="0">
              <a:solidFill>
                <a:schemeClr val="accent4"/>
              </a:solidFill>
              <a:uFillTx/>
              <a:latin typeface="Times New Roman" panose="02020603050405020304" charset="0"/>
              <a:ea typeface="等线" panose="02010600030101010101" pitchFamily="2" charset="-122"/>
            </a:endParaRPr>
          </a:p>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建立以流域为单元的协同修复与治理策略</a:t>
            </a:r>
            <a:endParaRPr lang="zh-CN" altLang="en-US" sz="1400" dirty="0">
              <a:solidFill>
                <a:schemeClr val="accent4"/>
              </a:solidFill>
              <a:uFillTx/>
              <a:latin typeface="Times New Roman" panose="02020603050405020304" charset="0"/>
              <a:ea typeface="等线" panose="02010600030101010101" pitchFamily="2" charset="-122"/>
            </a:endParaRPr>
          </a:p>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强化涉水生态空间管控政策</a:t>
            </a:r>
            <a:endParaRPr lang="zh-CN" altLang="en-US" sz="1400" dirty="0">
              <a:solidFill>
                <a:schemeClr val="accent4"/>
              </a:solidFill>
              <a:uFillTx/>
              <a:latin typeface="Times New Roman" panose="02020603050405020304" charset="0"/>
              <a:ea typeface="等线" panose="02010600030101010101" pitchFamily="2" charset="-122"/>
            </a:endParaRPr>
          </a:p>
        </p:txBody>
      </p:sp>
      <p:sp>
        <p:nvSpPr>
          <p:cNvPr id="21" name="矩形 20"/>
          <p:cNvSpPr/>
          <p:nvPr/>
        </p:nvSpPr>
        <p:spPr>
          <a:xfrm>
            <a:off x="2195830" y="5149215"/>
            <a:ext cx="5222240" cy="90487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建立多渠道资金筹措机制</a:t>
            </a:r>
            <a:endParaRPr lang="zh-CN" altLang="en-US" sz="1400" dirty="0">
              <a:solidFill>
                <a:schemeClr val="accent4"/>
              </a:solidFill>
              <a:uFillTx/>
              <a:latin typeface="Times New Roman" panose="02020603050405020304" charset="0"/>
              <a:ea typeface="等线" panose="02010600030101010101" pitchFamily="2" charset="-122"/>
            </a:endParaRPr>
          </a:p>
          <a:p>
            <a:pPr marL="171450" indent="-171450" algn="l">
              <a:buClrTx/>
              <a:buSzTx/>
              <a:buFont typeface="Wingdings" panose="05000000000000000000" pitchFamily="2" charset="2"/>
              <a:buChar char="p"/>
            </a:pPr>
            <a:endParaRPr lang="zh-CN" altLang="en-US" sz="1400" dirty="0">
              <a:solidFill>
                <a:schemeClr val="accent4"/>
              </a:solidFill>
              <a:uFillTx/>
              <a:latin typeface="Times New Roman" panose="02020603050405020304" charset="0"/>
              <a:ea typeface="等线" panose="02010600030101010101" pitchFamily="2" charset="-122"/>
            </a:endParaRPr>
          </a:p>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推进建立市场化多元投入长效机制</a:t>
            </a:r>
            <a:endParaRPr lang="zh-CN" altLang="en-US" sz="1400" dirty="0">
              <a:solidFill>
                <a:schemeClr val="accent4"/>
              </a:solidFill>
              <a:uFillTx/>
              <a:latin typeface="Times New Roman" panose="02020603050405020304" charset="0"/>
              <a:ea typeface="等线" panose="02010600030101010101" pitchFamily="2" charset="-122"/>
            </a:endParaRPr>
          </a:p>
        </p:txBody>
      </p:sp>
      <p:sp>
        <p:nvSpPr>
          <p:cNvPr id="23" name="矩形 22"/>
          <p:cNvSpPr/>
          <p:nvPr/>
        </p:nvSpPr>
        <p:spPr>
          <a:xfrm>
            <a:off x="2195830" y="6430010"/>
            <a:ext cx="5222240" cy="90487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建立生态保护和修复监督体系</a:t>
            </a:r>
            <a:endParaRPr lang="zh-CN" altLang="en-US" sz="1400" dirty="0">
              <a:solidFill>
                <a:schemeClr val="accent4"/>
              </a:solidFill>
              <a:uFillTx/>
              <a:latin typeface="Times New Roman" panose="02020603050405020304" charset="0"/>
              <a:ea typeface="等线" panose="02010600030101010101" pitchFamily="2" charset="-122"/>
            </a:endParaRPr>
          </a:p>
          <a:p>
            <a:pPr marL="171450" indent="-171450" algn="l">
              <a:buClrTx/>
              <a:buSzTx/>
              <a:buFont typeface="Wingdings" panose="05000000000000000000" pitchFamily="2" charset="2"/>
              <a:buChar char="p"/>
            </a:pPr>
            <a:endParaRPr lang="zh-CN" altLang="en-US" sz="1400" dirty="0">
              <a:solidFill>
                <a:schemeClr val="accent4"/>
              </a:solidFill>
              <a:uFillTx/>
              <a:latin typeface="Times New Roman" panose="02020603050405020304" charset="0"/>
              <a:ea typeface="等线" panose="02010600030101010101" pitchFamily="2" charset="-122"/>
            </a:endParaRPr>
          </a:p>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制定差别化的治理和管护措施</a:t>
            </a:r>
            <a:endParaRPr lang="zh-CN" altLang="en-US" sz="1400" dirty="0">
              <a:solidFill>
                <a:schemeClr val="accent4"/>
              </a:solidFill>
              <a:uFillTx/>
              <a:latin typeface="Times New Roman" panose="02020603050405020304" charset="0"/>
              <a:ea typeface="等线" panose="02010600030101010101" pitchFamily="2" charset="-122"/>
            </a:endParaRPr>
          </a:p>
        </p:txBody>
      </p:sp>
      <p:sp>
        <p:nvSpPr>
          <p:cNvPr id="24" name="矩形 23"/>
          <p:cNvSpPr/>
          <p:nvPr/>
        </p:nvSpPr>
        <p:spPr>
          <a:xfrm>
            <a:off x="2195830" y="7710805"/>
            <a:ext cx="5222240" cy="904875"/>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健全社会动员机制，拓展公众参与方式</a:t>
            </a:r>
            <a:endParaRPr lang="zh-CN" altLang="en-US" sz="1400" dirty="0">
              <a:solidFill>
                <a:schemeClr val="accent4"/>
              </a:solidFill>
              <a:uFillTx/>
              <a:latin typeface="Times New Roman" panose="02020603050405020304" charset="0"/>
              <a:ea typeface="等线" panose="02010600030101010101" pitchFamily="2" charset="-122"/>
            </a:endParaRPr>
          </a:p>
          <a:p>
            <a:pPr marL="171450" indent="-171450" algn="l">
              <a:buClrTx/>
              <a:buSzTx/>
              <a:buFont typeface="Wingdings" panose="05000000000000000000" pitchFamily="2" charset="2"/>
              <a:buChar char="p"/>
            </a:pPr>
            <a:endParaRPr lang="zh-CN" altLang="en-US" sz="1400" dirty="0">
              <a:solidFill>
                <a:schemeClr val="accent4"/>
              </a:solidFill>
              <a:uFillTx/>
              <a:latin typeface="Times New Roman" panose="02020603050405020304" charset="0"/>
              <a:ea typeface="等线" panose="02010600030101010101" pitchFamily="2" charset="-122"/>
            </a:endParaRPr>
          </a:p>
          <a:p>
            <a:pPr marL="171450" indent="-171450" algn="l">
              <a:buClrTx/>
              <a:buSzTx/>
              <a:buFont typeface="Wingdings" panose="05000000000000000000" pitchFamily="2" charset="2"/>
              <a:buChar char="p"/>
            </a:pPr>
            <a:r>
              <a:rPr lang="zh-CN" altLang="en-US" sz="1400" dirty="0">
                <a:solidFill>
                  <a:schemeClr val="accent4"/>
                </a:solidFill>
                <a:uFillTx/>
                <a:latin typeface="Times New Roman" panose="02020603050405020304" charset="0"/>
                <a:ea typeface="等线" panose="02010600030101010101" pitchFamily="2" charset="-122"/>
                <a:sym typeface="+mn-ea"/>
              </a:rPr>
              <a:t>深入开展生态文明宣传教育</a:t>
            </a:r>
            <a:endParaRPr lang="zh-CN" altLang="en-US" sz="1400" dirty="0">
              <a:solidFill>
                <a:schemeClr val="accent4"/>
              </a:solidFill>
              <a:uFillTx/>
              <a:latin typeface="Times New Roman" panose="02020603050405020304" charset="0"/>
              <a:ea typeface="等线" panose="02010600030101010101" pitchFamily="2" charset="-122"/>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picid" val="{e9378154-fed9-41b1-9890-a140f1125fa7}"/>
</p:tagLst>
</file>

<file path=ppt/tags/tag11.xml><?xml version="1.0" encoding="utf-8"?>
<p:tagLst xmlns:p="http://schemas.openxmlformats.org/presentationml/2006/main">
  <p:tag name="picid" val="{9870d2c5-4885-4dfd-8a6b-e55debc03226}"/>
</p:tagLst>
</file>

<file path=ppt/tags/tag12.xml><?xml version="1.0" encoding="utf-8"?>
<p:tagLst xmlns:p="http://schemas.openxmlformats.org/presentationml/2006/main">
  <p:tag name="KSO_WM_DIAGRAM_VIRTUALLY_FRAME" val="{&quot;height&quot;:162.41447040982865,&quot;left&quot;:47.75,&quot;top&quot;:305.87119888150994,&quot;width&quot;:482.8}"/>
</p:tagLst>
</file>

<file path=ppt/tags/tag13.xml><?xml version="1.0" encoding="utf-8"?>
<p:tagLst xmlns:p="http://schemas.openxmlformats.org/presentationml/2006/main">
  <p:tag name="KSO_WM_DIAGRAM_VIRTUALLY_FRAME" val="{&quot;height&quot;:162.41447040982865,&quot;left&quot;:47.75,&quot;top&quot;:305.87119888150994,&quot;width&quot;:482.8}"/>
</p:tagLst>
</file>

<file path=ppt/tags/tag14.xml><?xml version="1.0" encoding="utf-8"?>
<p:tagLst xmlns:p="http://schemas.openxmlformats.org/presentationml/2006/main">
  <p:tag name="KSO_WM_DIAGRAM_VIRTUALLY_FRAME" val="{&quot;height&quot;:162.41447040982865,&quot;left&quot;:47.75,&quot;top&quot;:305.87119888150994,&quot;width&quot;:482.8}"/>
</p:tagLst>
</file>

<file path=ppt/tags/tag15.xml><?xml version="1.0" encoding="utf-8"?>
<p:tagLst xmlns:p="http://schemas.openxmlformats.org/presentationml/2006/main">
  <p:tag name="KSO_WM_DIAGRAM_VIRTUALLY_FRAME" val="{&quot;height&quot;:162.41447040982865,&quot;left&quot;:47.75,&quot;top&quot;:305.87119888150994,&quot;width&quot;:482.8}"/>
</p:tagLst>
</file>

<file path=ppt/tags/tag16.xml><?xml version="1.0" encoding="utf-8"?>
<p:tagLst xmlns:p="http://schemas.openxmlformats.org/presentationml/2006/main">
  <p:tag name="KSO_WM_DIAGRAM_VIRTUALLY_FRAME" val="{&quot;height&quot;:162.41447040982865,&quot;left&quot;:47.75,&quot;top&quot;:305.87119888150994,&quot;width&quot;:482.8}"/>
</p:tagLst>
</file>

<file path=ppt/tags/tag17.xml><?xml version="1.0" encoding="utf-8"?>
<p:tagLst xmlns:p="http://schemas.openxmlformats.org/presentationml/2006/main">
  <p:tag name="KSO_WM_DIAGRAM_VIRTUALLY_FRAME" val="{&quot;height&quot;:162.41447040982865,&quot;left&quot;:47.75,&quot;top&quot;:305.87119888150994,&quot;width&quot;:482.8}"/>
</p:tagLst>
</file>

<file path=ppt/tags/tag18.xml><?xml version="1.0" encoding="utf-8"?>
<p:tagLst xmlns:p="http://schemas.openxmlformats.org/presentationml/2006/main">
  <p:tag name="KSO_WM_DIAGRAM_VIRTUALLY_FRAME" val="{&quot;height&quot;:162.41447040982865,&quot;left&quot;:47.75,&quot;top&quot;:305.87119888150994,&quot;width&quot;:482.8}"/>
</p:tagLst>
</file>

<file path=ppt/tags/tag19.xml><?xml version="1.0" encoding="utf-8"?>
<p:tagLst xmlns:p="http://schemas.openxmlformats.org/presentationml/2006/main">
  <p:tag name="KSO_WM_DIAGRAM_VIRTUALLY_FRAME" val="{&quot;height&quot;:162.41447040982865,&quot;left&quot;:47.75,&quot;top&quot;:305.87119888150994,&quot;width&quot;:482.8}"/>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DIAGRAM_VIRTUALLY_FRAME" val="{&quot;height&quot;:162.41447040982865,&quot;left&quot;:47.75,&quot;top&quot;:305.87119888150994,&quot;width&quot;:482.8}"/>
</p:tagLst>
</file>

<file path=ppt/tags/tag21.xml><?xml version="1.0" encoding="utf-8"?>
<p:tagLst xmlns:p="http://schemas.openxmlformats.org/presentationml/2006/main">
  <p:tag name="KSO_WM_DIAGRAM_VIRTUALLY_FRAME" val="{&quot;height&quot;:162.41447040982865,&quot;left&quot;:47.75,&quot;top&quot;:305.87119888150994,&quot;width&quot;:482.8}"/>
</p:tagLst>
</file>

<file path=ppt/tags/tag22.xml><?xml version="1.0" encoding="utf-8"?>
<p:tagLst xmlns:p="http://schemas.openxmlformats.org/presentationml/2006/main">
  <p:tag name="KSO_WM_DIAGRAM_VIRTUALLY_FRAME" val="{&quot;height&quot;:162.41447040982865,&quot;left&quot;:47.75,&quot;top&quot;:305.87119888150994,&quot;width&quot;:482.8}"/>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DIAGRAM_VIRTUALLY_FRAME" val="{&quot;height&quot;:932.6248818897639,&quot;left&quot;:-0.006692913385826771,&quot;top&quot;:66.4,&quot;width&quot;:720.0066929133858}"/>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DIAGRAM_VIRTUALLY_FRAME" val="{&quot;height&quot;:932.6248818897639,&quot;left&quot;:-0.006692913385826771,&quot;top&quot;:66.4,&quot;width&quot;:720.0066929133858}"/>
</p:tagLst>
</file>

<file path=ppt/tags/tag31.xml><?xml version="1.0" encoding="utf-8"?>
<p:tagLst xmlns:p="http://schemas.openxmlformats.org/presentationml/2006/main">
  <p:tag name="KSO_WM_DIAGRAM_VIRTUALLY_FRAME" val="{&quot;height&quot;:932.6248818897639,&quot;left&quot;:-0.006692913385826771,&quot;top&quot;:66.4,&quot;width&quot;:720.0066929133858}"/>
</p:tagLst>
</file>

<file path=ppt/tags/tag32.xml><?xml version="1.0" encoding="utf-8"?>
<p:tagLst xmlns:p="http://schemas.openxmlformats.org/presentationml/2006/main">
  <p:tag name="KSO_WM_DIAGRAM_VIRTUALLY_FRAME" val="{&quot;height&quot;:932.6248818897639,&quot;left&quot;:-0.006692913385826771,&quot;top&quot;:66.4,&quot;width&quot;:720.0066929133858}"/>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DIAGRAM_VIRTUALLY_FRAME" val="{&quot;height&quot;:932.6248818897639,&quot;left&quot;:-0.006692913385826771,&quot;top&quot;:66.4,&quot;width&quot;:720.0066929133858}"/>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DIAGRAM_VIRTUALLY_FRAME" val="{&quot;height&quot;:319.85,&quot;left&quot;:-0.006692913385826771,&quot;top&quot;:66.4,&quot;width&quot;:720.0066929133858}"/>
</p:tagLst>
</file>

<file path=ppt/tags/tag41.xml><?xml version="1.0" encoding="utf-8"?>
<p:tagLst xmlns:p="http://schemas.openxmlformats.org/presentationml/2006/main">
  <p:tag name="KSO_WM_DIAGRAM_VIRTUALLY_FRAME" val="{&quot;height&quot;:932.6248818897639,&quot;left&quot;:-0.006692913385826771,&quot;top&quot;:66.4,&quot;width&quot;:720.0066929133858}"/>
</p:tagLst>
</file>

<file path=ppt/tags/tag42.xml><?xml version="1.0" encoding="utf-8"?>
<p:tagLst xmlns:p="http://schemas.openxmlformats.org/presentationml/2006/main">
  <p:tag name="KSO_WM_DIAGRAM_VIRTUALLY_FRAME" val="{&quot;height&quot;:932.6248818897639,&quot;left&quot;:-0.006692913385826771,&quot;top&quot;:66.4,&quot;width&quot;:720.0066929133858}"/>
</p:tagLst>
</file>

<file path=ppt/tags/tag43.xml><?xml version="1.0" encoding="utf-8"?>
<p:tagLst xmlns:p="http://schemas.openxmlformats.org/presentationml/2006/main">
  <p:tag name="KSO_WM_DIAGRAM_VIRTUALLY_FRAME" val="{&quot;height&quot;:932.6248818897639,&quot;left&quot;:-0.006692913385826771,&quot;top&quot;:66.4,&quot;width&quot;:720.0066929133858}"/>
</p:tagLst>
</file>

<file path=ppt/tags/tag44.xml><?xml version="1.0" encoding="utf-8"?>
<p:tagLst xmlns:p="http://schemas.openxmlformats.org/presentationml/2006/main">
  <p:tag name="KSO_WM_DIAGRAM_VIRTUALLY_FRAME" val="{&quot;height&quot;:932.6248818897639,&quot;left&quot;:-0.006692913385826771,&quot;top&quot;:66.4,&quot;width&quot;:720.0066929133858}"/>
</p:tagLst>
</file>

<file path=ppt/tags/tag45.xml><?xml version="1.0" encoding="utf-8"?>
<p:tagLst xmlns:p="http://schemas.openxmlformats.org/presentationml/2006/main">
  <p:tag name="KSO_WM_DIAGRAM_VIRTUALLY_FRAME" val="{&quot;height&quot;:932.6248818897639,&quot;left&quot;:-0.006692913385826771,&quot;top&quot;:66.4,&quot;width&quot;:720.0066929133858}"/>
</p:tagLst>
</file>

<file path=ppt/tags/tag46.xml><?xml version="1.0" encoding="utf-8"?>
<p:tagLst xmlns:p="http://schemas.openxmlformats.org/presentationml/2006/main">
  <p:tag name="KSO_WM_DIAGRAM_VIRTUALLY_FRAME" val="{&quot;height&quot;:932.6248818897639,&quot;left&quot;:-0.006692913385826771,&quot;top&quot;:66.4,&quot;width&quot;:720.0066929133858}"/>
</p:tagLst>
</file>

<file path=ppt/tags/tag47.xml><?xml version="1.0" encoding="utf-8"?>
<p:tagLst xmlns:p="http://schemas.openxmlformats.org/presentationml/2006/main">
  <p:tag name="KSO_WM_DIAGRAM_VIRTUALLY_FRAME" val="{&quot;height&quot;:932.6248818897639,&quot;left&quot;:-0.006692913385826771,&quot;top&quot;:66.4,&quot;width&quot;:720.0066929133858}"/>
</p:tagLst>
</file>

<file path=ppt/tags/tag48.xml><?xml version="1.0" encoding="utf-8"?>
<p:tagLst xmlns:p="http://schemas.openxmlformats.org/presentationml/2006/main">
  <p:tag name="KSO_WM_DIAGRAM_VIRTUALLY_FRAME" val="{&quot;height&quot;:932.6248818897639,&quot;left&quot;:-0.006692913385826771,&quot;top&quot;:66.4,&quot;width&quot;:720.0066929133858}"/>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commondata" val="eyJoZGlkIjoiOWM5MTBkZTNlOGYzMzM2YTEzMTQ5Zjk3NTlmMzcxOGQifQ=="/>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2009</Words>
  <Application>WPS 演示</Application>
  <PresentationFormat/>
  <Paragraphs>105</Paragraphs>
  <Slides>5</Slides>
  <Notes>0</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5</vt:i4>
      </vt:variant>
    </vt:vector>
  </HeadingPairs>
  <TitlesOfParts>
    <vt:vector size="20" baseType="lpstr">
      <vt:lpstr>Arial</vt:lpstr>
      <vt:lpstr>宋体</vt:lpstr>
      <vt:lpstr>Wingdings</vt:lpstr>
      <vt:lpstr>Times New Roman</vt:lpstr>
      <vt:lpstr>方正小标宋简体</vt:lpstr>
      <vt:lpstr>仿宋</vt:lpstr>
      <vt:lpstr>Arial Unicode MS</vt:lpstr>
      <vt:lpstr>微软雅黑</vt:lpstr>
      <vt:lpstr>华文琥珀</vt:lpstr>
      <vt:lpstr>等线</vt:lpstr>
      <vt:lpstr>Calibri</vt:lpstr>
      <vt:lpstr>Wingdings</vt:lpstr>
      <vt:lpstr>Arial Unicode MS</vt:lpstr>
      <vt:lpstr>默认设计模板</vt:lpstr>
      <vt:lpstr>1_默认设计模板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Administrator</dc:creator>
  <cp:lastModifiedBy>规划二部</cp:lastModifiedBy>
  <cp:revision>185</cp:revision>
  <dcterms:created xsi:type="dcterms:W3CDTF">2023-11-14T02:32:00Z</dcterms:created>
  <dcterms:modified xsi:type="dcterms:W3CDTF">2025-05-29T03:56:43Z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2052-12.1.0.20784</vt:lpwstr>
  </property>
  <property fmtid="{D5CDD505-2E9C-101B-9397-08002B2CF9AE}" pid="3" name="ICV">
    <vt:lpwstr>E5AED5FED1984E47B4A7F3165880B78A_13</vt:lpwstr>
  </property>
</Properties>
</file>